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21383625" cy="30275213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582"/>
    <a:srgbClr val="7DC03E"/>
    <a:srgbClr val="604DCB"/>
    <a:srgbClr val="A872EF"/>
    <a:srgbClr val="B5D7EE"/>
    <a:srgbClr val="73C9EE"/>
    <a:srgbClr val="ABCF9B"/>
    <a:srgbClr val="FFD685"/>
    <a:srgbClr val="6FABDB"/>
    <a:srgbClr val="71AB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0" d="100"/>
          <a:sy n="30" d="100"/>
        </p:scale>
        <p:origin x="1036" y="-7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">
            <a:extLst>
              <a:ext uri="{FF2B5EF4-FFF2-40B4-BE49-F238E27FC236}">
                <a16:creationId xmlns:a16="http://schemas.microsoft.com/office/drawing/2014/main" id="{8B6539F7-1E84-A74C-AF22-1E4EC4F5D1A9}"/>
              </a:ext>
            </a:extLst>
          </p:cNvPr>
          <p:cNvSpPr/>
          <p:nvPr/>
        </p:nvSpPr>
        <p:spPr>
          <a:xfrm>
            <a:off x="5546" y="5314181"/>
            <a:ext cx="21383240" cy="2677296"/>
          </a:xfrm>
          <a:prstGeom prst="rect">
            <a:avLst/>
          </a:prstGeom>
          <a:solidFill>
            <a:srgbClr val="5ED582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18757177"/>
              </p:ext>
            </p:extLst>
          </p:nvPr>
        </p:nvGraphicFramePr>
        <p:xfrm>
          <a:off x="359283" y="5363571"/>
          <a:ext cx="21425820" cy="276157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17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7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1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1576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000" dirty="0"/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r>
                        <a:rPr sz="4000" kern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Report  title Report  title Report  title Report  title Report  title Report  title Report  title Report  title Report  title Report  title Report  title </a:t>
                      </a:r>
                      <a:br>
                        <a:rPr sz="4000" kern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sz="4000" kern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Author(s) Name Author(s) Name Author(s) Name</a:t>
                      </a:r>
                      <a:br>
                        <a:rPr sz="4000" kern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sz="4000" kern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Affiliation  Affiliation  Affiliation  Affiliation </a:t>
                      </a:r>
                      <a:r>
                        <a:rPr sz="4000" ker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Affiliation  Affiliation</a:t>
                      </a:r>
                      <a:endParaRPr sz="3900" kern="0" dirty="0">
                        <a:solidFill>
                          <a:schemeClr val="bg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rect"/>
          <p:cNvSpPr/>
          <p:nvPr/>
        </p:nvSpPr>
        <p:spPr>
          <a:xfrm>
            <a:off x="0" y="29456744"/>
            <a:ext cx="21425820" cy="828830"/>
          </a:xfrm>
          <a:prstGeom prst="rect">
            <a:avLst/>
          </a:prstGeom>
          <a:solidFill>
            <a:srgbClr val="5ED582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0" y="3157537"/>
            <a:ext cx="359282" cy="363980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21024026" y="3157537"/>
            <a:ext cx="359216" cy="36398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26683243"/>
              </p:ext>
            </p:extLst>
          </p:nvPr>
        </p:nvGraphicFramePr>
        <p:xfrm>
          <a:off x="0" y="8684112"/>
          <a:ext cx="21425821" cy="20420237"/>
        </p:xfrm>
        <a:graphic>
          <a:graphicData uri="http://schemas.openxmlformats.org/drawingml/2006/table">
            <a:tbl>
              <a:tblPr/>
              <a:tblGrid>
                <a:gridCol w="21425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420237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6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①建议文本字体</a:t>
                      </a:r>
                      <a:r>
                        <a:rPr lang="en-US"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Times New </a:t>
                      </a:r>
                      <a:r>
                        <a:rPr sz="4800" b="1" kern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Roman，</a:t>
                      </a:r>
                      <a:r>
                        <a:rPr lang="zh-CN" altLang="en-US" sz="4800" b="1" kern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正文</a:t>
                      </a:r>
                      <a:r>
                        <a:rPr sz="4800" b="1" kern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字体颜色统一黑色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；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②海报内容框架默认包含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ABSTRACT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INTRODUCTION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METHODS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CONCLUSIONS 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等；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③多图少字，语句精炼；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④导出图片PNG格式，命名“姓名+学校”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⑤海报整体尽量呈现丰富和多彩，避免图片颜色单一</a:t>
                      </a: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0110"/>
            <a:ext cx="21383240" cy="534581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GE2Mjg2YTZkZTMyMTYwY2M1OTQ5YzJlN2MyYmRjOGE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1624*1720"/>
  <p:tag name="TABLE_ENDDRAG_RECT" val="31*555*1624*17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83</Words>
  <Application>Microsoft Office PowerPoint</Application>
  <PresentationFormat>自定义</PresentationFormat>
  <Paragraphs>40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KEO</dc:creator>
  <cp:lastModifiedBy>丽 邓</cp:lastModifiedBy>
  <cp:revision>21</cp:revision>
  <dcterms:created xsi:type="dcterms:W3CDTF">2023-08-29T07:35:00Z</dcterms:created>
  <dcterms:modified xsi:type="dcterms:W3CDTF">2023-12-21T07:45:05Z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2023-08-31T07:26:04Z</vt:filetime>
  </property>
  <property fmtid="{D5CDD505-2E9C-101B-9397-08002B2CF9AE}" pid="4" name="ICV">
    <vt:lpwstr>D081D7AE6D5940A0A131D1DB3FA167DE_13</vt:lpwstr>
  </property>
  <property fmtid="{D5CDD505-2E9C-101B-9397-08002B2CF9AE}" pid="5" name="KSOProductBuildVer">
    <vt:lpwstr>2052-11.1.0.14309</vt:lpwstr>
  </property>
</Properties>
</file>