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1383625" cy="3027521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BF66"/>
    <a:srgbClr val="7DC9F3"/>
    <a:srgbClr val="373AC8"/>
    <a:srgbClr val="6191C8"/>
    <a:srgbClr val="C99A58"/>
    <a:srgbClr val="FBDF51"/>
    <a:srgbClr val="A9CD61"/>
    <a:srgbClr val="0A4ABC"/>
    <a:srgbClr val="A1F1F9"/>
    <a:srgbClr val="C3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73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>
            <a:extLst>
              <a:ext uri="{FF2B5EF4-FFF2-40B4-BE49-F238E27FC236}">
                <a16:creationId xmlns:a16="http://schemas.microsoft.com/office/drawing/2014/main" id="{8B6539F7-1E84-A74C-AF22-1E4EC4F5D1A9}"/>
              </a:ext>
            </a:extLst>
          </p:cNvPr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D4BF66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507831"/>
              </p:ext>
            </p:extLst>
          </p:nvPr>
        </p:nvGraphicFramePr>
        <p:xfrm>
          <a:off x="359283" y="5287102"/>
          <a:ext cx="20378003" cy="2867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D4BF66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7931379"/>
              </p:ext>
            </p:ext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10"/>
            <a:ext cx="21383240" cy="53458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E2Mjg2YTZkZTMyMTYwY2M1OTQ5YzJlN2MyYmRjOG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624*1720"/>
  <p:tag name="TABLE_ENDDRAG_RECT" val="31*555*1624*17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82</Words>
  <Application>Microsoft Office PowerPoint</Application>
  <PresentationFormat>自定义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丽 邓</cp:lastModifiedBy>
  <cp:revision>31</cp:revision>
  <dcterms:created xsi:type="dcterms:W3CDTF">2023-08-29T07:35:00Z</dcterms:created>
  <dcterms:modified xsi:type="dcterms:W3CDTF">2024-03-04T03:15:29Z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2023-08-31T07:26:04Z</vt:filetime>
  </property>
  <property fmtid="{D5CDD505-2E9C-101B-9397-08002B2CF9AE}" pid="4" name="ICV">
    <vt:lpwstr>D081D7AE6D5940A0A131D1DB3FA167DE_13</vt:lpwstr>
  </property>
  <property fmtid="{D5CDD505-2E9C-101B-9397-08002B2CF9AE}" pid="5" name="KSOProductBuildVer">
    <vt:lpwstr>2052-11.1.0.14309</vt:lpwstr>
  </property>
</Properties>
</file>