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8093" y="3558745"/>
            <a:ext cx="884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737653"/>
            <a:ext cx="8847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Author(s)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3</cp:revision>
  <dcterms:created xsi:type="dcterms:W3CDTF">2023-05-05T09:39:00Z</dcterms:created>
  <dcterms:modified xsi:type="dcterms:W3CDTF">2024-06-26T01:27:08Z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555DAFAEB2A94221BD7CDA3A3C47745E_13</vt:lpwstr>
  </property>
  <property fmtid="{D5CDD505-2E9C-101B-9397-08002B2CF9AE}" pid="3" name="KSOProductBuildVer">
    <vt:lpwstr>2052-12.1.0.16929</vt:lpwstr>
  </property>
</Properties>
</file>