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9F3"/>
    <a:srgbClr val="D4BF66"/>
    <a:srgbClr val="373AC8"/>
    <a:srgbClr val="6191C8"/>
    <a:srgbClr val="C99A58"/>
    <a:srgbClr val="FBDF51"/>
    <a:srgbClr val="A9CD61"/>
    <a:srgbClr val="0A4ABC"/>
    <a:srgbClr val="A1F1F9"/>
    <a:srgbClr val="C3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7DC9F3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9283" y="5287102"/>
          <a:ext cx="20378003" cy="2867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48"/>
                <a:gridCol w="20338755"/>
              </a:tblGrid>
              <a:tr h="276157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7DC9F3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821" cy="20420237"/>
        </p:xfrm>
        <a:graphic>
          <a:graphicData uri="http://schemas.openxmlformats.org/drawingml/2006/table">
            <a:tbl>
              <a:tblPr/>
              <a:tblGrid>
                <a:gridCol w="21425821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4年/9月份/EPEE 武汉/1.立项+历史/9月份武汉-EPEE+2024-会议建网-20240226/9月份武汉-EPEE 2024-前期宣传设计申请单-邓丽-20240204/9月份武汉-EPEE 2024-会议官网英文banner-20240224.png9月份武汉-EPEE 2024-会议官网英文banner-20240224"/>
          <p:cNvPicPr>
            <a:picLocks noChangeAspect="1"/>
          </p:cNvPicPr>
          <p:nvPr/>
        </p:nvPicPr>
        <p:blipFill>
          <a:blip r:embed="rId5"/>
          <a:srcRect t="1" b="1"/>
          <a:stretch>
            <a:fillRect/>
          </a:stretch>
        </p:blipFill>
        <p:spPr>
          <a:xfrm>
            <a:off x="0" y="-10110"/>
            <a:ext cx="21383240" cy="5345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34</cp:revision>
  <dcterms:created xsi:type="dcterms:W3CDTF">2023-08-29T07:35:00Z</dcterms:created>
  <dcterms:modified xsi:type="dcterms:W3CDTF">2024-05-24T09:33:52Z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2023-08-31T15:26:04Z</vt:filetime>
  </property>
  <property fmtid="{D5CDD505-2E9C-101B-9397-08002B2CF9AE}" pid="4" name="ICV">
    <vt:lpwstr>F3FE97809D354B639199F125266B64C0_13</vt:lpwstr>
  </property>
  <property fmtid="{D5CDD505-2E9C-101B-9397-08002B2CF9AE}" pid="5" name="KSOProductBuildVer">
    <vt:lpwstr>2052-12.1.0.16929</vt:lpwstr>
  </property>
</Properties>
</file>