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302748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C9F3"/>
    <a:srgbClr val="D4BF66"/>
    <a:srgbClr val="373AC8"/>
    <a:srgbClr val="6191C8"/>
    <a:srgbClr val="C99A58"/>
    <a:srgbClr val="FBDF51"/>
    <a:srgbClr val="A9CD61"/>
    <a:srgbClr val="0A4ABC"/>
    <a:srgbClr val="A1F1F9"/>
    <a:srgbClr val="C3F8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5546" y="5314181"/>
            <a:ext cx="21383240" cy="3017536"/>
          </a:xfrm>
          <a:prstGeom prst="rect">
            <a:avLst/>
          </a:prstGeom>
          <a:solidFill>
            <a:srgbClr val="7DC9F3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59283" y="5287102"/>
          <a:ext cx="20378003" cy="286766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9248"/>
                <a:gridCol w="20338755"/>
              </a:tblGrid>
              <a:tr h="2761576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425820" cy="828830"/>
          </a:xfrm>
          <a:prstGeom prst="rect">
            <a:avLst/>
          </a:prstGeom>
          <a:solidFill>
            <a:srgbClr val="7DC9F3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0" y="8684112"/>
          <a:ext cx="21425821" cy="20420237"/>
        </p:xfrm>
        <a:graphic>
          <a:graphicData uri="http://schemas.openxmlformats.org/drawingml/2006/table">
            <a:tbl>
              <a:tblPr/>
              <a:tblGrid>
                <a:gridCol w="21425821"/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D:/360MoveData/Users/KEO/Desktop/EEAIP-2024-1920x480-中文.jpgEEAIP-2024-1920x480-中文"/>
          <p:cNvPicPr>
            <a:picLocks noChangeAspect="1"/>
          </p:cNvPicPr>
          <p:nvPr/>
        </p:nvPicPr>
        <p:blipFill>
          <a:blip r:embed="rId5"/>
          <a:srcRect t="1" b="1"/>
          <a:stretch>
            <a:fillRect/>
          </a:stretch>
        </p:blipFill>
        <p:spPr>
          <a:xfrm>
            <a:off x="0" y="-10110"/>
            <a:ext cx="21383240" cy="534581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1624*1720"/>
  <p:tag name="TABLE_ENDDRAG_RECT" val="31*555*1624*1720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ZGE2Mjg2YTZkZTMyMTYwY2M1OTQ5YzJlN2MyYmRjOGEifQ=="/>
  <p:tag name="commondata" val="eyJoZGlkIjoiMzU0YTk3YmUyYWI0M2Y3NzU0ZTY4YzljNGY4MzRlYmU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WPS 演示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Times New Roman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市民陈先生</cp:lastModifiedBy>
  <cp:revision>35</cp:revision>
  <dcterms:created xsi:type="dcterms:W3CDTF">2023-08-29T07:35:00Z</dcterms:created>
  <dcterms:modified xsi:type="dcterms:W3CDTF">2024-07-25T03:34:34Z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2023-08-31T23:26:04Z</vt:filetime>
  </property>
  <property fmtid="{D5CDD505-2E9C-101B-9397-08002B2CF9AE}" pid="4" name="ICV">
    <vt:lpwstr>F3FE97809D354B639199F125266B64C0_13</vt:lpwstr>
  </property>
  <property fmtid="{D5CDD505-2E9C-101B-9397-08002B2CF9AE}" pid="5" name="KSOProductBuildVer">
    <vt:lpwstr>2052-12.1.0.17147</vt:lpwstr>
  </property>
</Properties>
</file>