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302748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ADA3"/>
    <a:srgbClr val="7DA9CE"/>
    <a:srgbClr val="7DC9F3"/>
    <a:srgbClr val="D4BF66"/>
    <a:srgbClr val="373AC8"/>
    <a:srgbClr val="6191C8"/>
    <a:srgbClr val="C99A58"/>
    <a:srgbClr val="FBDF51"/>
    <a:srgbClr val="A9CD61"/>
    <a:srgbClr val="0A4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rgbClr val="B5ADA3"/>
          </a:solidFill>
          <a:ln cap="flat">
            <a:solidFill>
              <a:srgbClr val="B5ADA3"/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9283" y="5287102"/>
          <a:ext cx="20378003" cy="28676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248"/>
                <a:gridCol w="20338755"/>
              </a:tblGrid>
              <a:tr h="2761576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B5ADA3"/>
          </a:solidFill>
          <a:ln cap="flat">
            <a:solidFill>
              <a:srgbClr val="B5ADA3"/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0" y="8684112"/>
          <a:ext cx="21425821" cy="20420237"/>
        </p:xfrm>
        <a:graphic>
          <a:graphicData uri="http://schemas.openxmlformats.org/drawingml/2006/table">
            <a:tbl>
              <a:tblPr/>
              <a:tblGrid>
                <a:gridCol w="21425821"/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D:/邓丽 （Lily)/Lily 项目/2024年/11月份/RSTIP 大理/1.立项+历史/RSTIP-2024-改时间/RSTIP-2024-1920x480-英文.jpgRSTIP-2024-1920x480-英文"/>
          <p:cNvPicPr>
            <a:picLocks noChangeAspect="1"/>
          </p:cNvPicPr>
          <p:nvPr/>
        </p:nvPicPr>
        <p:blipFill>
          <a:blip r:embed="rId5"/>
          <a:srcRect l="12" r="12"/>
          <a:stretch>
            <a:fillRect/>
          </a:stretch>
        </p:blipFill>
        <p:spPr>
          <a:xfrm>
            <a:off x="0" y="-34290"/>
            <a:ext cx="21478240" cy="53701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1624*1720"/>
  <p:tag name="TABLE_ENDDRAG_RECT" val="31*555*1624*1720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ZGE2Mjg2YTZkZTMyMTYwY2M1OTQ5YzJlN2MyYmRjOGEifQ=="/>
  <p:tag name="commondata" val="eyJoZGlkIjoiNWNlOTk1Y2JiOGM4NmYyMjU0ZTBlZjdlYzE1YmU5NT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WPS 演示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Times New Roman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Lily.Deng</cp:lastModifiedBy>
  <cp:revision>39</cp:revision>
  <dcterms:created xsi:type="dcterms:W3CDTF">2023-08-29T07:35:00Z</dcterms:created>
  <dcterms:modified xsi:type="dcterms:W3CDTF">2024-07-01T06:56:07Z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2023-08-31T23:26:04Z</vt:filetime>
  </property>
  <property fmtid="{D5CDD505-2E9C-101B-9397-08002B2CF9AE}" pid="4" name="ICV">
    <vt:lpwstr>FF1B8C62C25D44029754644A48DDB57C_13</vt:lpwstr>
  </property>
  <property fmtid="{D5CDD505-2E9C-101B-9397-08002B2CF9AE}" pid="5" name="KSOProductBuildVer">
    <vt:lpwstr>2052-12.1.0.16929</vt:lpwstr>
  </property>
</Properties>
</file>