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D98D"/>
    <a:srgbClr val="74B0EC"/>
    <a:srgbClr val="90BA59"/>
    <a:srgbClr val="E6CE06"/>
    <a:srgbClr val="457838"/>
    <a:srgbClr val="B5ADA3"/>
    <a:srgbClr val="7DA9CE"/>
    <a:srgbClr val="7DC9F3"/>
    <a:srgbClr val="D4BF66"/>
    <a:srgbClr val="37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74B0EC"/>
          </a:solidFill>
          <a:ln cap="flat">
            <a:solidFill>
              <a:srgbClr val="74B0EC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74B0EC"/>
          </a:solidFill>
          <a:ln cap="flat">
            <a:solidFill>
              <a:srgbClr val="74B0EC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1月/1.17-19 北京 ICEUA/1. 建网/1. 建网设计提单/ICEUA-2025-1920x480-英文.jpgICEUA-2025-1920x480-英文"/>
          <p:cNvPicPr>
            <a:picLocks noChangeAspect="1"/>
          </p:cNvPicPr>
          <p:nvPr/>
        </p:nvPicPr>
        <p:blipFill>
          <a:blip r:embed="rId5"/>
          <a:srcRect l="12" r="12"/>
          <a:stretch>
            <a:fillRect/>
          </a:stretch>
        </p:blipFill>
        <p:spPr>
          <a:xfrm>
            <a:off x="0" y="-34290"/>
            <a:ext cx="21478240" cy="5370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45</cp:revision>
  <dcterms:created xsi:type="dcterms:W3CDTF">2023-08-29T07:35:00Z</dcterms:created>
  <dcterms:modified xsi:type="dcterms:W3CDTF">2024-09-05T02:23:19Z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2023-09-01T15:26:04Z</vt:filetime>
  </property>
  <property fmtid="{D5CDD505-2E9C-101B-9397-08002B2CF9AE}" pid="4" name="ICV">
    <vt:lpwstr>3150234FBAFC423BBB1D835E0727CF23_13</vt:lpwstr>
  </property>
  <property fmtid="{D5CDD505-2E9C-101B-9397-08002B2CF9AE}" pid="5" name="KSOProductBuildVer">
    <vt:lpwstr>2052-12.1.0.17827</vt:lpwstr>
  </property>
</Properties>
</file>