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5</cp:revision>
  <dcterms:created xsi:type="dcterms:W3CDTF">2023-05-05T09:39:00Z</dcterms:created>
  <dcterms:modified xsi:type="dcterms:W3CDTF">2024-12-27T01:28:57Z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3AED9FD44AA441B48CD10035E2F14395_13</vt:lpwstr>
  </property>
  <property fmtid="{D5CDD505-2E9C-101B-9397-08002B2CF9AE}" pid="3" name="KSOProductBuildVer">
    <vt:lpwstr>2052-12.1.0.19302</vt:lpwstr>
  </property>
</Properties>
</file>