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>
  <p:sldMasterIdLst>
    <p:sldMasterId id="2147483648" r:id="rId0"/>
  </p:sldMasterIdLst>
  <p:sldIdLst>
    <p:sldId id="256" r:id="rId1"/>
  </p:sldIdLst>
  <p:sldSz cx="21383625" cy="30274895" type="screen16x9"/>
  <p:notesSz cx="6858000" cy="9144000"/>
  <p:defaultTextStyle>
    <a:defPPr>
      <a:defRPr lang="zh-CN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8542034-FE4F-4ADA-92B8-4CA66D0F0DF3}" styleName="腾讯文档-基本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_rels/presentation.xml.rels><?xml version="1.0" encoding="UTF-8" standalone="yes"?><Relationships xmlns="http://schemas.openxmlformats.org/package/2006/relationships"><Relationship Id="rId0" Type="http://schemas.openxmlformats.org/officeDocument/2006/relationships/slideMaster" Target="slideMasters/slideMaster1.xml" /><Relationship Id="rId2" Type="http://schemas.openxmlformats.org/officeDocument/2006/relationships/tableStyles" Target="tableStyles.xml" /><Relationship Id="rId1" Type="http://schemas.openxmlformats.org/officeDocument/2006/relationships/slide" Target="slides/slide1.xml" /></Relationships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a="http://schemas.openxmlformats.org/drawing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.xml" /><Relationship Id="rId1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.xml" /><Relationship Id="rId1" Type="http://schemas.openxmlformats.org/officeDocument/2006/relationships/image" Target="media/image1.png" /><Relationship Id="rId3" Type="http://schemas.openxmlformats.org/officeDocument/2006/relationships/image" Target="media/image3.png" /><Relationship Id="rId2" Type="http://schemas.openxmlformats.org/officeDocument/2006/relationships/image" Target="media/image2.png" 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90BA59"/>
          </a:solidFill>
          <a:ln cap="flat">
            <a:solidFill>
              <a:srgbClr val="90BA59"/>
            </a:solidFill>
            <a:prstDash val="solid"/>
            <a:miter lim="0"/>
          </a:ln>
        </p:spPr>
        <p:txBody>
          <a:bodyPr rtlCol="false"/>
          <a:lstStyle/>
          <a:p>
            <a:pPr algn="ctr"/>
            <a:endParaRPr lang="zh-CN" altLang="en-US" baseline="-25000"/>
          </a:p>
        </p:txBody>
      </p:sp>
      <p:graphicFrame>
        <p:nvGraphicFramePr>
          <p:cNvPr id="3" name="table 12"/>
          <p:cNvGraphicFramePr/>
          <p:nvPr/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8755"/>
              </a:tblGrid>
              <a:tr h="2868295">
                <a:tc>
                  <a:txBody>
                    <a:bodyPr/>
                    <a:lstStyle/>
                    <a:p>
                      <a:pPr algn="l" rtl="false" eaLnBrk="false">
                        <a:lnSpc>
                          <a:spcPct val="100000"/>
                        </a:lnSpc>
                      </a:pPr>
                      <a:endParaRPr lang="en-US" altLang="en-US" sz="1000" dirty="fals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false" eaLnBrk="false">
                        <a:lnSpc>
                          <a:spcPct val="107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8000"/>
                        </a:lnSpc>
                      </a:pPr>
                      <a:endParaRPr lang="en-US" altLang="en-US" sz="1000" dirty="false"/>
                    </a:p>
                    <a:p>
                      <a:pPr marL="555625" algn="ctr" rtl="false" eaLnBrk="false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false" kern="0" dirty="fals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false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false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false" eaLnBrk="false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false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false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false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false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false" kern="0" dirty="false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90BA59"/>
          </a:solidFill>
          <a:ln cap="flat">
            <a:solidFill>
              <a:srgbClr val="B5ADA3"/>
            </a:solidFill>
            <a:prstDash val="solid"/>
            <a:miter lim="0"/>
          </a:ln>
        </p:spPr>
        <p:txBody>
          <a:bodyPr rtlCol="false"/>
          <a:lstStyle/>
          <a:p>
            <a:pPr algn="ctr"/>
            <a:endParaRPr lang="zh-CN" altLang="en-US"/>
          </a:p>
        </p:txBody>
      </p:sp>
      <p:pic>
        <p:nvPicPr>
          <p:cNvPr id="5" name="picture 2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6" name="picture 2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7" name="table 4"/>
          <p:cNvGraphicFramePr/>
          <p:nvPr/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/>
              </a:tblGrid>
              <a:tr h="20420237">
                <a:tc>
                  <a:txBody>
                    <a:bodyPr/>
                    <a:lstStyle/>
                    <a:p>
                      <a:pPr algn="l" rtl="false" eaLnBrk="false">
                        <a:lnSpc>
                          <a:spcPct val="109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10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10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10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10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endParaRPr lang="en-US" altLang="en-US" sz="1000" dirty="false"/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endParaRPr lang="en-US" altLang="en-US" sz="1600" dirty="false"/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r>
                        <a:rPr sz="4800" b="true" kern="0" dirty="fals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false" eaLnBrk="false">
                        <a:lnSpc>
                          <a:spcPct val="102000"/>
                        </a:lnSpc>
                      </a:pP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false" eaLnBrk="false">
                        <a:lnSpc>
                          <a:spcPct val="102000"/>
                        </a:lnSpc>
                      </a:pPr>
                      <a:endParaRPr sz="4800" b="true" kern="0" dirty="fals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2" descr="D:/邓丽 （Lily)/Lily 项目/2024年/12月份/ISNEET 杭州/1.会议立项/建网设计/（建网）11月份杭州-ISNEET+2024-前期宣传设计申请单-邓丽-20240314/ISNEET 2024-会议官网轮播图(英文).pngISNEET 2024-会议官网轮播图(英文)"/>
          <p:cNvPicPr>
            <a:picLocks noChangeAspect="true"/>
          </p:cNvPicPr>
          <p:nvPr/>
        </p:nvPicPr>
        <p:blipFill>
          <a:blip r:embed="rId3"/>
          <a:srcRect l="12" r="12"/>
          <a:stretch>
            <a:fillRect/>
          </a:stretch>
        </p:blipFill>
        <p:spPr>
          <a:xfrm>
            <a:off x="0" y="-34290"/>
            <a:ext cx="21478240" cy="5370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Tencent 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2024-12-16T14:21:32Z</dcterms:created>
  <dcterms:modified xsi:type="dcterms:W3CDTF">2024-12-16T14:21:32Z</dcterms:modified>
</cp:coreProperties>
</file>