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21383625" cy="30274895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1492" y="100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0"/>
            </a:lvl1pPr>
            <a:lvl2pPr marL="1069340" indent="0" algn="ctr">
              <a:buNone/>
              <a:defRPr sz="4675"/>
            </a:lvl2pPr>
            <a:lvl3pPr marL="2138045" indent="0" algn="ctr">
              <a:buNone/>
              <a:defRPr sz="4210"/>
            </a:lvl3pPr>
            <a:lvl4pPr marL="3207385" indent="0" algn="ctr">
              <a:buNone/>
              <a:defRPr sz="3740"/>
            </a:lvl4pPr>
            <a:lvl5pPr marL="4276725" indent="0" algn="ctr">
              <a:buNone/>
              <a:defRPr sz="3740"/>
            </a:lvl5pPr>
            <a:lvl6pPr marL="5346065" indent="0" algn="ctr">
              <a:buNone/>
              <a:defRPr sz="3740"/>
            </a:lvl6pPr>
            <a:lvl7pPr marL="6414770" indent="0" algn="ctr">
              <a:buNone/>
              <a:defRPr sz="3740"/>
            </a:lvl7pPr>
            <a:lvl8pPr marL="7484110" indent="0" algn="ctr">
              <a:buNone/>
              <a:defRPr sz="3740"/>
            </a:lvl8pPr>
            <a:lvl9pPr marL="8553450" indent="0" algn="ctr">
              <a:buNone/>
              <a:defRPr sz="374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0">
                <a:solidFill>
                  <a:schemeClr val="tx1"/>
                </a:solidFill>
              </a:defRPr>
            </a:lvl1pPr>
            <a:lvl2pPr marL="1069340" indent="0">
              <a:buNone/>
              <a:defRPr sz="4675">
                <a:solidFill>
                  <a:schemeClr val="tx1">
                    <a:tint val="75000"/>
                  </a:schemeClr>
                </a:solidFill>
              </a:defRPr>
            </a:lvl2pPr>
            <a:lvl3pPr marL="2138045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3pPr>
            <a:lvl4pPr marL="320738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4pPr>
            <a:lvl5pPr marL="427672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5pPr>
            <a:lvl6pPr marL="534606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6pPr>
            <a:lvl7pPr marL="641477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7pPr>
            <a:lvl8pPr marL="748411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8pPr>
            <a:lvl9pPr marL="855345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5"/>
            </a:lvl1pPr>
            <a:lvl2pPr>
              <a:defRPr sz="6550"/>
            </a:lvl2pPr>
            <a:lvl3pPr>
              <a:defRPr sz="5610"/>
            </a:lvl3pPr>
            <a:lvl4pPr>
              <a:defRPr sz="4675"/>
            </a:lvl4pPr>
            <a:lvl5pPr>
              <a:defRPr sz="4675"/>
            </a:lvl5pPr>
            <a:lvl6pPr>
              <a:defRPr sz="4675"/>
            </a:lvl6pPr>
            <a:lvl7pPr>
              <a:defRPr sz="4675"/>
            </a:lvl7pPr>
            <a:lvl8pPr>
              <a:defRPr sz="4675"/>
            </a:lvl8pPr>
            <a:lvl9pPr>
              <a:defRPr sz="46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5"/>
            </a:lvl1pPr>
            <a:lvl2pPr marL="1069340" indent="0">
              <a:buNone/>
              <a:defRPr sz="6550"/>
            </a:lvl2pPr>
            <a:lvl3pPr marL="2138045" indent="0">
              <a:buNone/>
              <a:defRPr sz="5610"/>
            </a:lvl3pPr>
            <a:lvl4pPr marL="3207385" indent="0">
              <a:buNone/>
              <a:defRPr sz="4675"/>
            </a:lvl4pPr>
            <a:lvl5pPr marL="4276725" indent="0">
              <a:buNone/>
              <a:defRPr sz="4675"/>
            </a:lvl5pPr>
            <a:lvl6pPr marL="5346065" indent="0">
              <a:buNone/>
              <a:defRPr sz="4675"/>
            </a:lvl6pPr>
            <a:lvl7pPr marL="6414770" indent="0">
              <a:buNone/>
              <a:defRPr sz="4675"/>
            </a:lvl7pPr>
            <a:lvl8pPr marL="7484110" indent="0">
              <a:buNone/>
              <a:defRPr sz="4675"/>
            </a:lvl8pPr>
            <a:lvl9pPr marL="8553450" indent="0">
              <a:buNone/>
              <a:defRPr sz="467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38045" rtl="0" eaLnBrk="1" latinLnBrk="0" hangingPunct="1">
        <a:lnSpc>
          <a:spcPct val="90000"/>
        </a:lnSpc>
        <a:spcBef>
          <a:spcPct val="0"/>
        </a:spcBef>
        <a:buNone/>
        <a:defRPr sz="102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670" indent="-534670" algn="l" defTabSz="2138045" rtl="0" eaLnBrk="1" latinLnBrk="0" hangingPunct="1">
        <a:lnSpc>
          <a:spcPct val="90000"/>
        </a:lnSpc>
        <a:spcBef>
          <a:spcPts val="2340"/>
        </a:spcBef>
        <a:buFont typeface="Arial" panose="020B0604020202020204" pitchFamily="34" charset="0"/>
        <a:buChar char="•"/>
        <a:defRPr sz="6550" kern="1200">
          <a:solidFill>
            <a:schemeClr val="tx1"/>
          </a:solidFill>
          <a:latin typeface="+mn-lt"/>
          <a:ea typeface="+mn-ea"/>
          <a:cs typeface="+mn-cs"/>
        </a:defRPr>
      </a:lvl1pPr>
      <a:lvl2pPr marL="160401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0" kern="1200">
          <a:solidFill>
            <a:schemeClr val="tx1"/>
          </a:solidFill>
          <a:latin typeface="+mn-lt"/>
          <a:ea typeface="+mn-ea"/>
          <a:cs typeface="+mn-cs"/>
        </a:defRPr>
      </a:lvl2pPr>
      <a:lvl3pPr marL="267271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75" kern="1200">
          <a:solidFill>
            <a:schemeClr val="tx1"/>
          </a:solidFill>
          <a:latin typeface="+mn-lt"/>
          <a:ea typeface="+mn-ea"/>
          <a:cs typeface="+mn-cs"/>
        </a:defRPr>
      </a:lvl3pPr>
      <a:lvl4pPr marL="374205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81139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88010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94944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801878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908812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04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738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672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606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477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411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345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8960" y="3558540"/>
            <a:ext cx="200640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Title Title Title</a:t>
            </a:r>
            <a:endParaRPr lang="en-US" altLang="zh-CN" sz="6000" b="1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90515" y="5827823"/>
            <a:ext cx="8847438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Author(S)</a:t>
            </a:r>
            <a:endParaRPr lang="en-US" altLang="zh-CN" sz="4800" b="1" dirty="0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Y3MmY5ODdhYmZhYTE1ZTFmM2MzODkyOTAxMjJlZmY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26</Words>
  <Application>WPS 演示</Application>
  <PresentationFormat>自定义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思源黑体</vt:lpstr>
      <vt:lpstr>微软雅黑</vt:lpstr>
      <vt:lpstr>Arial Unicode MS</vt:lpstr>
      <vt:lpstr>等线 Light</vt:lpstr>
      <vt:lpstr>Calibri Light</vt:lpstr>
      <vt:lpstr>等线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edenfly</cp:lastModifiedBy>
  <cp:revision>6</cp:revision>
  <dcterms:created xsi:type="dcterms:W3CDTF">2023-05-05T09:39:00Z</dcterms:created>
  <dcterms:modified xsi:type="dcterms:W3CDTF">2025-01-06T09:18:42Z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5E42D8DB19D1498C934ACEA63B56BBBA_13</vt:lpwstr>
  </property>
  <property fmtid="{D5CDD505-2E9C-101B-9397-08002B2CF9AE}" pid="3" name="KSOProductBuildVer">
    <vt:lpwstr>2052-12.1.0.19302</vt:lpwstr>
  </property>
</Properties>
</file>