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AED"/>
    <a:srgbClr val="BB723D"/>
    <a:srgbClr val="FFFF00"/>
    <a:srgbClr val="6EBF14"/>
    <a:srgbClr val="C6C206"/>
    <a:srgbClr val="D2BE1C"/>
    <a:srgbClr val="E4AD7F"/>
    <a:srgbClr val="C5DBEB"/>
    <a:srgbClr val="AD9F9E"/>
    <a:srgbClr val="769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-15240" y="5314315"/>
            <a:ext cx="21398865" cy="3017520"/>
          </a:xfrm>
          <a:prstGeom prst="rect">
            <a:avLst/>
          </a:prstGeom>
          <a:solidFill>
            <a:srgbClr val="BFDAED"/>
          </a:solidFill>
          <a:ln cap="flat">
            <a:solidFill>
              <a:srgbClr val="000000">
                <a:alpha val="0"/>
              </a:srgb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9738" y="5287102"/>
          <a:ext cx="20547330" cy="28682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  <a:gridCol w="20339050"/>
              </a:tblGrid>
              <a:tr h="2868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solidFill>
                      <a:srgbClr val="BFDA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BFDAED"/>
                    </a:solidFill>
                  </a:tcPr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398399" cy="828830"/>
          </a:xfrm>
          <a:prstGeom prst="rect">
            <a:avLst/>
          </a:prstGeom>
          <a:solidFill>
            <a:srgbClr val="BFDAED"/>
          </a:solidFill>
          <a:ln cap="flat">
            <a:solidFill>
              <a:srgbClr val="000000">
                <a:alpha val="0"/>
              </a:srgb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  <a:solidFill>
            <a:srgbClr val="BFDAED"/>
          </a:solidFill>
          <a:ln>
            <a:solidFill>
              <a:srgbClr val="000000">
                <a:alpha val="0"/>
              </a:srgbClr>
            </a:solidFill>
          </a:ln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  <a:solidFill>
            <a:srgbClr val="BFDAED"/>
          </a:solidFill>
          <a:ln>
            <a:solidFill>
              <a:srgbClr val="000000">
                <a:alpha val="0"/>
              </a:srgbClr>
            </a:solidFill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5年/5月/5月9-11日 杭州 NET-LC 2025/1. 建网/1. 建网设计提单/NET-LC-2025-1920x480-英文-2.pngNET-LC-2025-1920x480-英文-2"/>
          <p:cNvPicPr>
            <a:picLocks noChangeAspect="1"/>
          </p:cNvPicPr>
          <p:nvPr/>
        </p:nvPicPr>
        <p:blipFill>
          <a:blip r:embed="rId5"/>
          <a:srcRect l="132" r="132"/>
          <a:stretch>
            <a:fillRect/>
          </a:stretch>
        </p:blipFill>
        <p:spPr>
          <a:xfrm>
            <a:off x="0" y="-34290"/>
            <a:ext cx="21398399" cy="5363394"/>
          </a:xfrm>
          <a:prstGeom prst="rect">
            <a:avLst/>
          </a:prstGeom>
          <a:solidFill>
            <a:srgbClr val="BFDAED"/>
          </a:solidFill>
          <a:ln>
            <a:solidFill>
              <a:srgbClr val="000000">
                <a:alpha val="0"/>
              </a:srgbClr>
            </a:solidFill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55</cp:revision>
  <dcterms:created xsi:type="dcterms:W3CDTF">2023-08-29T07:35:00Z</dcterms:created>
  <dcterms:modified xsi:type="dcterms:W3CDTF">2025-03-14T02:06:04Z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2023-09-02T23:26:04Z</vt:filetime>
  </property>
  <property fmtid="{D5CDD505-2E9C-101B-9397-08002B2CF9AE}" pid="4" name="ICV">
    <vt:lpwstr>591FEAE3BECB4DF089B1CCF7B1B922A5_13</vt:lpwstr>
  </property>
  <property fmtid="{D5CDD505-2E9C-101B-9397-08002B2CF9AE}" pid="5" name="KSOProductBuildVer">
    <vt:lpwstr>2052-12.1.0.20305</vt:lpwstr>
  </property>
</Properties>
</file>