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21383625" cy="3027489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AED"/>
    <a:srgbClr val="BB723D"/>
    <a:srgbClr val="FFFF00"/>
    <a:srgbClr val="6EBF14"/>
    <a:srgbClr val="C6C206"/>
    <a:srgbClr val="D2BE1C"/>
    <a:srgbClr val="E4AD7F"/>
    <a:srgbClr val="C5DBEB"/>
    <a:srgbClr val="AD9F9E"/>
    <a:srgbClr val="769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40" d="100"/>
          <a:sy n="40" d="100"/>
        </p:scale>
        <p:origin x="380" y="2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3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tags" Target="../tags/tag2.xml"/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"/>
          <p:cNvSpPr/>
          <p:nvPr/>
        </p:nvSpPr>
        <p:spPr>
          <a:xfrm>
            <a:off x="-15240" y="5314315"/>
            <a:ext cx="21398865" cy="3017520"/>
          </a:xfrm>
          <a:prstGeom prst="rect">
            <a:avLst/>
          </a:prstGeom>
          <a:solidFill>
            <a:srgbClr val="BFDAED"/>
          </a:solidFill>
          <a:ln cap="flat">
            <a:solidFill>
              <a:srgbClr val="000000">
                <a:alpha val="0"/>
              </a:srgbClr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 baseline="-2500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89738" y="5287102"/>
          <a:ext cx="20547330" cy="286829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08280"/>
                <a:gridCol w="20339050"/>
              </a:tblGrid>
              <a:tr h="2868295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0000"/>
                        </a:lnSpc>
                      </a:pPr>
                      <a:endParaRPr lang="en-US" altLang="en-US" sz="1000" dirty="0"/>
                    </a:p>
                  </a:txBody>
                  <a:tcPr marL="0" marR="0" marT="0" marB="0">
                    <a:solidFill>
                      <a:srgbClr val="BFDAED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7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8000"/>
                        </a:lnSpc>
                      </a:pPr>
                      <a:endParaRPr lang="en-US" altLang="en-US" sz="1000" dirty="0"/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r>
                        <a:rPr sz="4000" b="0" kern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Report  title Report  title Report  title Report  title Report  title Report  title Report  title Report  title Report  title Report  title Report  </a:t>
                      </a:r>
                      <a:r>
                        <a:rPr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title </a:t>
                      </a:r>
                      <a:endParaRPr lang="en-US" sz="4000" b="0" ker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555625" algn="ctr" rtl="0" eaLnBrk="0">
                        <a:lnSpc>
                          <a:spcPts val="4000"/>
                        </a:lnSpc>
                        <a:spcBef>
                          <a:spcPts val="5"/>
                        </a:spcBef>
                      </a:pP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Author(s) Name Author(s) Name Author(s) Name</a:t>
                      </a:r>
                      <a:b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</a:br>
                      <a:r>
                        <a:rPr lang="en-US" sz="4000" b="0" ker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Affiliation  Affiliation  Affiliation  Affiliation Affiliation  Affiliation</a:t>
                      </a:r>
                      <a:endParaRPr lang="en-US" sz="3900" b="0" kern="0" dirty="0">
                        <a:solidFill>
                          <a:schemeClr val="tx1"/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solidFill>
                      <a:srgbClr val="BFDAED"/>
                    </a:solidFill>
                  </a:tcPr>
                </a:tc>
              </a:tr>
            </a:tbl>
          </a:graphicData>
        </a:graphic>
      </p:graphicFrame>
      <p:sp>
        <p:nvSpPr>
          <p:cNvPr id="20" name="rect"/>
          <p:cNvSpPr/>
          <p:nvPr/>
        </p:nvSpPr>
        <p:spPr>
          <a:xfrm>
            <a:off x="0" y="29456744"/>
            <a:ext cx="21398399" cy="828830"/>
          </a:xfrm>
          <a:prstGeom prst="rect">
            <a:avLst/>
          </a:prstGeom>
          <a:solidFill>
            <a:srgbClr val="BFDAED"/>
          </a:solidFill>
          <a:ln cap="flat">
            <a:solidFill>
              <a:srgbClr val="000000">
                <a:alpha val="0"/>
              </a:srgbClr>
            </a:solidFill>
            <a:prstDash val="solid"/>
            <a:miter lim="0"/>
          </a:ln>
        </p:spPr>
        <p:txBody>
          <a:bodyPr rtlCol="0"/>
          <a:lstStyle/>
          <a:p>
            <a:pPr algn="ctr"/>
            <a:endParaRPr lang="zh-CN" altLang="en-US"/>
          </a:p>
        </p:txBody>
      </p:sp>
      <p:pic>
        <p:nvPicPr>
          <p:cNvPr id="26" name="picture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600000">
            <a:off x="0" y="3157537"/>
            <a:ext cx="359282" cy="363980"/>
          </a:xfrm>
          <a:prstGeom prst="rect">
            <a:avLst/>
          </a:prstGeom>
          <a:solidFill>
            <a:srgbClr val="BFDAED"/>
          </a:solidFill>
          <a:ln>
            <a:solidFill>
              <a:srgbClr val="000000">
                <a:alpha val="0"/>
              </a:srgbClr>
            </a:solidFill>
          </a:ln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21024026" y="3157537"/>
            <a:ext cx="359216" cy="363980"/>
          </a:xfrm>
          <a:prstGeom prst="rect">
            <a:avLst/>
          </a:prstGeom>
          <a:solidFill>
            <a:srgbClr val="BFDAED"/>
          </a:solidFill>
          <a:ln>
            <a:solidFill>
              <a:srgbClr val="000000">
                <a:alpha val="0"/>
              </a:srgbClr>
            </a:solidFill>
          </a:ln>
        </p:spPr>
      </p:pic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0" y="8684112"/>
          <a:ext cx="21425535" cy="20420330"/>
        </p:xfrm>
        <a:graphic>
          <a:graphicData uri="http://schemas.openxmlformats.org/drawingml/2006/table">
            <a:tbl>
              <a:tblPr/>
              <a:tblGrid>
                <a:gridCol w="21425535"/>
              </a:tblGrid>
              <a:tr h="20420237">
                <a:tc>
                  <a:txBody>
                    <a:bodyPr/>
                    <a:lstStyle/>
                    <a:p>
                      <a:pPr algn="l" rtl="0" eaLnBrk="0">
                        <a:lnSpc>
                          <a:spcPct val="109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10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0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lang="en-US" altLang="en-US" sz="1600" dirty="0"/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①建议文本字体</a:t>
                      </a:r>
                      <a:r>
                        <a:rPr lang="en-US"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-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Times New Roman，字体颜色统一黑色；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②海报内容框架默认包含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ABSTRACT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INTRODUCTION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METHODS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  <a:sym typeface="+mn-ea"/>
                        </a:rPr>
                        <a:t>CONCLUSIONS </a:t>
                      </a: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等；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③多图少字，语句精炼；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④导出图片PNG格式，命名“姓名+学校”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r>
                        <a:rPr sz="4800" b="1" kern="0" dirty="0">
                          <a:solidFill>
                            <a:srgbClr val="000000">
                              <a:alpha val="100000"/>
                            </a:srgbClr>
                          </a:solidFill>
                          <a:latin typeface="Times New Roman" panose="02020603050405020304"/>
                          <a:ea typeface="Times New Roman" panose="02020603050405020304"/>
                          <a:cs typeface="Times New Roman" panose="02020603050405020304"/>
                        </a:rPr>
                        <a:t>⑤海报整体尽量呈现丰富和多彩，避免图片颜色单一</a:t>
                      </a: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ctr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  <a:p>
                      <a:pPr algn="l" rtl="0" eaLnBrk="0">
                        <a:lnSpc>
                          <a:spcPct val="102000"/>
                        </a:lnSpc>
                      </a:pPr>
                      <a:endParaRPr sz="4800" b="1" kern="0" dirty="0">
                        <a:solidFill>
                          <a:srgbClr val="000000">
                            <a:alpha val="100000"/>
                          </a:srgbClr>
                        </a:solidFill>
                        <a:latin typeface="Times New Roman" panose="02020603050405020304"/>
                        <a:ea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" name="图片 2" descr="D:/邓丽 （Lily)/Lily 项目/2025年/5月/5月9-11日 杭州 NET-LC 2025/1. 建网/1. 建网设计提单/NET-LC-2025-1920x480-英文-2.pngNET-LC-2025-1920x480-英文-2"/>
          <p:cNvPicPr>
            <a:picLocks noChangeAspect="1"/>
          </p:cNvPicPr>
          <p:nvPr/>
        </p:nvPicPr>
        <p:blipFill>
          <a:blip r:embed="rId5"/>
          <a:srcRect l="132" r="132"/>
          <a:stretch>
            <a:fillRect/>
          </a:stretch>
        </p:blipFill>
        <p:spPr>
          <a:xfrm>
            <a:off x="0" y="-34290"/>
            <a:ext cx="21398399" cy="5363394"/>
          </a:xfrm>
          <a:prstGeom prst="rect">
            <a:avLst/>
          </a:prstGeom>
          <a:solidFill>
            <a:srgbClr val="BFDAED"/>
          </a:solidFill>
          <a:ln>
            <a:solidFill>
              <a:srgbClr val="000000">
                <a:alpha val="0"/>
              </a:srgbClr>
            </a:solidFill>
          </a:ln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1624*1720"/>
  <p:tag name="TABLE_ENDDRAG_RECT" val="31*555*1624*1720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COMMONDATA" val="eyJoZGlkIjoiZGE2Mjg2YTZkZTMyMTYwY2M1OTQ5YzJlN2MyYmRjOGEifQ=="/>
  <p:tag name="commondata" val="eyJoZGlkIjoiNWNlOTk1Y2JiOGM4NmYyMjU0ZTBlZjdlYzE1YmU5NTIifQ=="/>
</p:tagLst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satMod val="110000"/>
                <a:lum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satMod val="105000"/>
                <a:lum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shade val="94000"/>
              </a:schemeClr>
            </a:gs>
            <a:gs pos="50000">
              <a:schemeClr val="phClr">
                <a:lumMod val="110000"/>
                <a:satMod val="100000"/>
                <a:tint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416</Words>
  <Application>WPS 演示</Application>
  <PresentationFormat>自定义</PresentationFormat>
  <Paragraphs>43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Times New Roman</vt:lpstr>
      <vt:lpstr>Times New Roman</vt:lpstr>
      <vt:lpstr>微软雅黑</vt:lpstr>
      <vt:lpstr>Arial Unicode MS</vt:lpstr>
      <vt:lpstr>Calibri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KEO</dc:creator>
  <cp:lastModifiedBy>Lily.Deng</cp:lastModifiedBy>
  <cp:revision>55</cp:revision>
  <dcterms:created xsi:type="dcterms:W3CDTF">2023-08-29T07:35:00Z</dcterms:created>
  <dcterms:modified xsi:type="dcterms:W3CDTF">2025-03-14T02:06:04Z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O">
    <vt:lpwstr>wqlLaW5nc29mdCBQREYgdG8gV1BTIDkw</vt:lpwstr>
  </property>
  <property fmtid="{D5CDD505-2E9C-101B-9397-08002B2CF9AE}" pid="3" name="Created">
    <vt:filetime>2023-09-02T23:26:04Z</vt:filetime>
  </property>
  <property fmtid="{D5CDD505-2E9C-101B-9397-08002B2CF9AE}" pid="4" name="ICV">
    <vt:lpwstr>591FEAE3BECB4DF089B1CCF7B1B922A5_13</vt:lpwstr>
  </property>
  <property fmtid="{D5CDD505-2E9C-101B-9397-08002B2CF9AE}" pid="5" name="KSOProductBuildVer">
    <vt:lpwstr>2052-12.1.0.20305</vt:lpwstr>
  </property>
</Properties>
</file>