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725"/>
    <a:srgbClr val="6E9C5D"/>
    <a:srgbClr val="77D4F1"/>
    <a:srgbClr val="09A3FB"/>
    <a:srgbClr val="A3F3FD"/>
    <a:srgbClr val="045BC5"/>
    <a:srgbClr val="55D98D"/>
    <a:srgbClr val="74B0EC"/>
    <a:srgbClr val="90BA59"/>
    <a:srgbClr val="E6C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>
                <a:alpha val="0"/>
              </a:srgbClr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6月/6.20-22日 武汉 ICESEP/1. 建网/1. 建网设计提单/ICESEP-2025-1920x480-英文-2.pngICESEP-2025-1920x480-英文-2"/>
          <p:cNvPicPr>
            <a:picLocks noChangeAspect="1"/>
          </p:cNvPicPr>
          <p:nvPr/>
        </p:nvPicPr>
        <p:blipFill>
          <a:blip r:embed="rId5"/>
          <a:srcRect l="132" r="132"/>
          <a:stretch>
            <a:fillRect/>
          </a:stretch>
        </p:blipFill>
        <p:spPr>
          <a:xfrm>
            <a:off x="0" y="-34290"/>
            <a:ext cx="21398399" cy="5363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>
                <a:alpha val="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51</cp:revision>
  <dcterms:created xsi:type="dcterms:W3CDTF">2023-08-29T07:35:00Z</dcterms:created>
  <dcterms:modified xsi:type="dcterms:W3CDTF">2025-03-14T01:54:10Z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2023-09-02T15:26:04Z</vt:filetime>
  </property>
  <property fmtid="{D5CDD505-2E9C-101B-9397-08002B2CF9AE}" pid="4" name="ICV">
    <vt:lpwstr>6B6BD1755E0C4C0A815AFCB89E57988B_13</vt:lpwstr>
  </property>
  <property fmtid="{D5CDD505-2E9C-101B-9397-08002B2CF9AE}" pid="5" name="KSOProductBuildVer">
    <vt:lpwstr>2052-12.1.0.20305</vt:lpwstr>
  </property>
</Properties>
</file>