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9F9E"/>
    <a:srgbClr val="769BB6"/>
    <a:srgbClr val="F0E666"/>
    <a:srgbClr val="6E9725"/>
    <a:srgbClr val="6E9C5D"/>
    <a:srgbClr val="77D4F1"/>
    <a:srgbClr val="09A3FB"/>
    <a:srgbClr val="A3F3FD"/>
    <a:srgbClr val="045BC5"/>
    <a:srgbClr val="55D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-15240" y="5314315"/>
            <a:ext cx="21398865" cy="3017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cap="flat">
            <a:solidFill>
              <a:srgbClr val="000000">
                <a:alpha val="0"/>
              </a:srgb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398399" cy="828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cap="flat">
            <a:solidFill>
              <a:srgbClr val="000000">
                <a:alpha val="0"/>
              </a:srgb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>
                <a:alpha val="0"/>
              </a:srgbClr>
            </a:solidFill>
          </a:ln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>
                <a:alpha val="0"/>
              </a:srgbClr>
            </a:solidFill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5月/5月23-25日 杭州 NETPS 2025/1. 建网/NETPS 2025-1920x480-英文-2.pngNETPS 2025-1920x480-英文-2"/>
          <p:cNvPicPr>
            <a:picLocks noChangeAspect="1"/>
          </p:cNvPicPr>
          <p:nvPr/>
        </p:nvPicPr>
        <p:blipFill>
          <a:blip r:embed="rId5"/>
          <a:srcRect l="132" r="132"/>
          <a:stretch>
            <a:fillRect/>
          </a:stretch>
        </p:blipFill>
        <p:spPr>
          <a:xfrm>
            <a:off x="0" y="-34290"/>
            <a:ext cx="21398399" cy="53633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>
                <a:alpha val="0"/>
              </a:srgbClr>
            </a:solidFill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52</cp:revision>
  <dcterms:created xsi:type="dcterms:W3CDTF">2023-08-29T07:35:00Z</dcterms:created>
  <dcterms:modified xsi:type="dcterms:W3CDTF">2025-03-14T02:03:16Z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2023-09-02T15:26:04Z</vt:filetime>
  </property>
  <property fmtid="{D5CDD505-2E9C-101B-9397-08002B2CF9AE}" pid="4" name="ICV">
    <vt:lpwstr>6F72CC86F0774B8F98A1E01A1B02A150_13</vt:lpwstr>
  </property>
  <property fmtid="{D5CDD505-2E9C-101B-9397-08002B2CF9AE}" pid="5" name="KSOProductBuildVer">
    <vt:lpwstr>2052-12.1.0.20305</vt:lpwstr>
  </property>
</Properties>
</file>