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23D"/>
    <a:srgbClr val="FFFF00"/>
    <a:srgbClr val="6EBF14"/>
    <a:srgbClr val="C6C206"/>
    <a:srgbClr val="D2BE1C"/>
    <a:srgbClr val="E4AD7F"/>
    <a:srgbClr val="C5DBEB"/>
    <a:srgbClr val="AD9F9E"/>
    <a:srgbClr val="769BB6"/>
    <a:srgbClr val="F0E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15240" y="5314315"/>
            <a:ext cx="21398865" cy="3017520"/>
          </a:xfrm>
          <a:prstGeom prst="rect">
            <a:avLst/>
          </a:prstGeom>
          <a:solidFill>
            <a:srgbClr val="FFFF00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398399" cy="828830"/>
          </a:xfrm>
          <a:prstGeom prst="rect">
            <a:avLst/>
          </a:prstGeom>
          <a:solidFill>
            <a:srgbClr val="FFFF00"/>
          </a:solidFill>
          <a:ln cap="flat">
            <a:solidFill>
              <a:srgbClr val="000000">
                <a:alpha val="0"/>
              </a:srgb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  <a:solidFill>
            <a:srgbClr val="FFFF00"/>
          </a:solidFill>
          <a:ln>
            <a:solidFill>
              <a:srgbClr val="000000">
                <a:alpha val="0"/>
              </a:srgbClr>
            </a:solidFill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  <a:solidFill>
            <a:srgbClr val="FFFF00"/>
          </a:solidFill>
          <a:ln>
            <a:solidFill>
              <a:srgbClr val="000000">
                <a:alpha val="0"/>
              </a:srgbClr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5月/5月9-11日 杭州 ESEC 2025/1. 建网/2025年5月杭州站-ESEC+2025-会议建网/2025年5月杭州站-ESEC+2025-前期宣传设计申请单-邓丽-20241031/ESEC+2025-会议官网英文banner-2.pngESEC+2025-会议官网英文banner-2"/>
          <p:cNvPicPr>
            <a:picLocks noChangeAspect="1"/>
          </p:cNvPicPr>
          <p:nvPr/>
        </p:nvPicPr>
        <p:blipFill>
          <a:blip r:embed="rId5"/>
          <a:srcRect l="132" r="132"/>
          <a:stretch>
            <a:fillRect/>
          </a:stretch>
        </p:blipFill>
        <p:spPr>
          <a:xfrm>
            <a:off x="0" y="-34290"/>
            <a:ext cx="21398399" cy="5363394"/>
          </a:xfrm>
          <a:prstGeom prst="rect">
            <a:avLst/>
          </a:prstGeom>
          <a:solidFill>
            <a:srgbClr val="FFFF00"/>
          </a:solidFill>
          <a:ln>
            <a:solidFill>
              <a:srgbClr val="000000">
                <a:alpha val="0"/>
              </a:srgbClr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54</cp:revision>
  <dcterms:created xsi:type="dcterms:W3CDTF">2023-08-29T07:35:00Z</dcterms:created>
  <dcterms:modified xsi:type="dcterms:W3CDTF">2025-03-14T01:59:43Z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2023-09-02T15:26:04Z</vt:filetime>
  </property>
  <property fmtid="{D5CDD505-2E9C-101B-9397-08002B2CF9AE}" pid="4" name="ICV">
    <vt:lpwstr>0470596EFD1B4574AA0A7F528341E1F4_13</vt:lpwstr>
  </property>
  <property fmtid="{D5CDD505-2E9C-101B-9397-08002B2CF9AE}" pid="5" name="KSOProductBuildVer">
    <vt:lpwstr>2052-12.1.0.20305</vt:lpwstr>
  </property>
</Properties>
</file>