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21383625" cy="30274895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5" d="100"/>
          <a:sy n="15" d="100"/>
        </p:scale>
        <p:origin x="1492" y="100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0"/>
            </a:lvl1pPr>
            <a:lvl2pPr marL="1069340" indent="0" algn="ctr">
              <a:buNone/>
              <a:defRPr sz="4675"/>
            </a:lvl2pPr>
            <a:lvl3pPr marL="2138045" indent="0" algn="ctr">
              <a:buNone/>
              <a:defRPr sz="4210"/>
            </a:lvl3pPr>
            <a:lvl4pPr marL="3207385" indent="0" algn="ctr">
              <a:buNone/>
              <a:defRPr sz="3740"/>
            </a:lvl4pPr>
            <a:lvl5pPr marL="4276725" indent="0" algn="ctr">
              <a:buNone/>
              <a:defRPr sz="3740"/>
            </a:lvl5pPr>
            <a:lvl6pPr marL="5346065" indent="0" algn="ctr">
              <a:buNone/>
              <a:defRPr sz="3740"/>
            </a:lvl6pPr>
            <a:lvl7pPr marL="6414770" indent="0" algn="ctr">
              <a:buNone/>
              <a:defRPr sz="3740"/>
            </a:lvl7pPr>
            <a:lvl8pPr marL="7484110" indent="0" algn="ctr">
              <a:buNone/>
              <a:defRPr sz="3740"/>
            </a:lvl8pPr>
            <a:lvl9pPr marL="8553450" indent="0" algn="ctr">
              <a:buNone/>
              <a:defRPr sz="374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0">
                <a:solidFill>
                  <a:schemeClr val="tx1"/>
                </a:solidFill>
              </a:defRPr>
            </a:lvl1pPr>
            <a:lvl2pPr marL="1069340" indent="0">
              <a:buNone/>
              <a:defRPr sz="4675">
                <a:solidFill>
                  <a:schemeClr val="tx1">
                    <a:tint val="75000"/>
                  </a:schemeClr>
                </a:solidFill>
              </a:defRPr>
            </a:lvl2pPr>
            <a:lvl3pPr marL="2138045" indent="0">
              <a:buNone/>
              <a:defRPr sz="4210">
                <a:solidFill>
                  <a:schemeClr val="tx1">
                    <a:tint val="75000"/>
                  </a:schemeClr>
                </a:solidFill>
              </a:defRPr>
            </a:lvl3pPr>
            <a:lvl4pPr marL="320738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4pPr>
            <a:lvl5pPr marL="427672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5pPr>
            <a:lvl6pPr marL="534606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6pPr>
            <a:lvl7pPr marL="641477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7pPr>
            <a:lvl8pPr marL="748411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8pPr>
            <a:lvl9pPr marL="855345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0" b="1"/>
            </a:lvl1pPr>
            <a:lvl2pPr marL="1069340" indent="0">
              <a:buNone/>
              <a:defRPr sz="4675" b="1"/>
            </a:lvl2pPr>
            <a:lvl3pPr marL="2138045" indent="0">
              <a:buNone/>
              <a:defRPr sz="4210" b="1"/>
            </a:lvl3pPr>
            <a:lvl4pPr marL="3207385" indent="0">
              <a:buNone/>
              <a:defRPr sz="3740" b="1"/>
            </a:lvl4pPr>
            <a:lvl5pPr marL="4276725" indent="0">
              <a:buNone/>
              <a:defRPr sz="3740" b="1"/>
            </a:lvl5pPr>
            <a:lvl6pPr marL="5346065" indent="0">
              <a:buNone/>
              <a:defRPr sz="3740" b="1"/>
            </a:lvl6pPr>
            <a:lvl7pPr marL="6414770" indent="0">
              <a:buNone/>
              <a:defRPr sz="3740" b="1"/>
            </a:lvl7pPr>
            <a:lvl8pPr marL="7484110" indent="0">
              <a:buNone/>
              <a:defRPr sz="3740" b="1"/>
            </a:lvl8pPr>
            <a:lvl9pPr marL="8553450" indent="0">
              <a:buNone/>
              <a:defRPr sz="37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0" b="1"/>
            </a:lvl1pPr>
            <a:lvl2pPr marL="1069340" indent="0">
              <a:buNone/>
              <a:defRPr sz="4675" b="1"/>
            </a:lvl2pPr>
            <a:lvl3pPr marL="2138045" indent="0">
              <a:buNone/>
              <a:defRPr sz="4210" b="1"/>
            </a:lvl3pPr>
            <a:lvl4pPr marL="3207385" indent="0">
              <a:buNone/>
              <a:defRPr sz="3740" b="1"/>
            </a:lvl4pPr>
            <a:lvl5pPr marL="4276725" indent="0">
              <a:buNone/>
              <a:defRPr sz="3740" b="1"/>
            </a:lvl5pPr>
            <a:lvl6pPr marL="5346065" indent="0">
              <a:buNone/>
              <a:defRPr sz="3740" b="1"/>
            </a:lvl6pPr>
            <a:lvl7pPr marL="6414770" indent="0">
              <a:buNone/>
              <a:defRPr sz="3740" b="1"/>
            </a:lvl7pPr>
            <a:lvl8pPr marL="7484110" indent="0">
              <a:buNone/>
              <a:defRPr sz="3740" b="1"/>
            </a:lvl8pPr>
            <a:lvl9pPr marL="8553450" indent="0">
              <a:buNone/>
              <a:defRPr sz="37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5"/>
            </a:lvl1pPr>
            <a:lvl2pPr>
              <a:defRPr sz="6550"/>
            </a:lvl2pPr>
            <a:lvl3pPr>
              <a:defRPr sz="5610"/>
            </a:lvl3pPr>
            <a:lvl4pPr>
              <a:defRPr sz="4675"/>
            </a:lvl4pPr>
            <a:lvl5pPr>
              <a:defRPr sz="4675"/>
            </a:lvl5pPr>
            <a:lvl6pPr>
              <a:defRPr sz="4675"/>
            </a:lvl6pPr>
            <a:lvl7pPr>
              <a:defRPr sz="4675"/>
            </a:lvl7pPr>
            <a:lvl8pPr>
              <a:defRPr sz="4675"/>
            </a:lvl8pPr>
            <a:lvl9pPr>
              <a:defRPr sz="467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0"/>
            </a:lvl1pPr>
            <a:lvl2pPr marL="1069340" indent="0">
              <a:buNone/>
              <a:defRPr sz="3275"/>
            </a:lvl2pPr>
            <a:lvl3pPr marL="2138045" indent="0">
              <a:buNone/>
              <a:defRPr sz="2805"/>
            </a:lvl3pPr>
            <a:lvl4pPr marL="3207385" indent="0">
              <a:buNone/>
              <a:defRPr sz="2340"/>
            </a:lvl4pPr>
            <a:lvl5pPr marL="4276725" indent="0">
              <a:buNone/>
              <a:defRPr sz="2340"/>
            </a:lvl5pPr>
            <a:lvl6pPr marL="5346065" indent="0">
              <a:buNone/>
              <a:defRPr sz="2340"/>
            </a:lvl6pPr>
            <a:lvl7pPr marL="6414770" indent="0">
              <a:buNone/>
              <a:defRPr sz="2340"/>
            </a:lvl7pPr>
            <a:lvl8pPr marL="7484110" indent="0">
              <a:buNone/>
              <a:defRPr sz="2340"/>
            </a:lvl8pPr>
            <a:lvl9pPr marL="8553450" indent="0">
              <a:buNone/>
              <a:defRPr sz="23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5"/>
            </a:lvl1pPr>
            <a:lvl2pPr marL="1069340" indent="0">
              <a:buNone/>
              <a:defRPr sz="6550"/>
            </a:lvl2pPr>
            <a:lvl3pPr marL="2138045" indent="0">
              <a:buNone/>
              <a:defRPr sz="5610"/>
            </a:lvl3pPr>
            <a:lvl4pPr marL="3207385" indent="0">
              <a:buNone/>
              <a:defRPr sz="4675"/>
            </a:lvl4pPr>
            <a:lvl5pPr marL="4276725" indent="0">
              <a:buNone/>
              <a:defRPr sz="4675"/>
            </a:lvl5pPr>
            <a:lvl6pPr marL="5346065" indent="0">
              <a:buNone/>
              <a:defRPr sz="4675"/>
            </a:lvl6pPr>
            <a:lvl7pPr marL="6414770" indent="0">
              <a:buNone/>
              <a:defRPr sz="4675"/>
            </a:lvl7pPr>
            <a:lvl8pPr marL="7484110" indent="0">
              <a:buNone/>
              <a:defRPr sz="4675"/>
            </a:lvl8pPr>
            <a:lvl9pPr marL="8553450" indent="0">
              <a:buNone/>
              <a:defRPr sz="467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0"/>
            </a:lvl1pPr>
            <a:lvl2pPr marL="1069340" indent="0">
              <a:buNone/>
              <a:defRPr sz="3275"/>
            </a:lvl2pPr>
            <a:lvl3pPr marL="2138045" indent="0">
              <a:buNone/>
              <a:defRPr sz="2805"/>
            </a:lvl3pPr>
            <a:lvl4pPr marL="3207385" indent="0">
              <a:buNone/>
              <a:defRPr sz="2340"/>
            </a:lvl4pPr>
            <a:lvl5pPr marL="4276725" indent="0">
              <a:buNone/>
              <a:defRPr sz="2340"/>
            </a:lvl5pPr>
            <a:lvl6pPr marL="5346065" indent="0">
              <a:buNone/>
              <a:defRPr sz="2340"/>
            </a:lvl6pPr>
            <a:lvl7pPr marL="6414770" indent="0">
              <a:buNone/>
              <a:defRPr sz="2340"/>
            </a:lvl7pPr>
            <a:lvl8pPr marL="7484110" indent="0">
              <a:buNone/>
              <a:defRPr sz="2340"/>
            </a:lvl8pPr>
            <a:lvl9pPr marL="8553450" indent="0">
              <a:buNone/>
              <a:defRPr sz="23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138045" rtl="0" eaLnBrk="1" latinLnBrk="0" hangingPunct="1">
        <a:lnSpc>
          <a:spcPct val="90000"/>
        </a:lnSpc>
        <a:spcBef>
          <a:spcPct val="0"/>
        </a:spcBef>
        <a:buNone/>
        <a:defRPr sz="102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670" indent="-534670" algn="l" defTabSz="2138045" rtl="0" eaLnBrk="1" latinLnBrk="0" hangingPunct="1">
        <a:lnSpc>
          <a:spcPct val="90000"/>
        </a:lnSpc>
        <a:spcBef>
          <a:spcPts val="2340"/>
        </a:spcBef>
        <a:buFont typeface="Arial" panose="020B0604020202020204" pitchFamily="34" charset="0"/>
        <a:buChar char="•"/>
        <a:defRPr sz="6550" kern="1200">
          <a:solidFill>
            <a:schemeClr val="tx1"/>
          </a:solidFill>
          <a:latin typeface="+mn-lt"/>
          <a:ea typeface="+mn-ea"/>
          <a:cs typeface="+mn-cs"/>
        </a:defRPr>
      </a:lvl1pPr>
      <a:lvl2pPr marL="160401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5610" kern="1200">
          <a:solidFill>
            <a:schemeClr val="tx1"/>
          </a:solidFill>
          <a:latin typeface="+mn-lt"/>
          <a:ea typeface="+mn-ea"/>
          <a:cs typeface="+mn-cs"/>
        </a:defRPr>
      </a:lvl2pPr>
      <a:lvl3pPr marL="267271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675" kern="1200">
          <a:solidFill>
            <a:schemeClr val="tx1"/>
          </a:solidFill>
          <a:latin typeface="+mn-lt"/>
          <a:ea typeface="+mn-ea"/>
          <a:cs typeface="+mn-cs"/>
        </a:defRPr>
      </a:lvl3pPr>
      <a:lvl4pPr marL="374205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81139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88010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94944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801878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908812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2pPr>
      <a:lvl3pPr marL="213804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3pPr>
      <a:lvl4pPr marL="320738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27672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34606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41477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748411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855345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68960" y="2760345"/>
            <a:ext cx="20064095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5400" b="1">
                <a:solidFill>
                  <a:schemeClr val="tx1"/>
                </a:solidFill>
                <a:latin typeface="思源黑体" panose="020B0500000000000000" charset="-122"/>
                <a:ea typeface="思源黑体" panose="020B0500000000000000" charset="-122"/>
                <a:cs typeface="Arial" panose="020B0604020202020204" pitchFamily="34" charset="0"/>
              </a:rPr>
              <a:t>Title Title Title</a:t>
            </a:r>
            <a:endParaRPr lang="en-US" altLang="zh-CN" sz="5400" b="1">
              <a:solidFill>
                <a:schemeClr val="tx1"/>
              </a:solidFill>
              <a:latin typeface="思源黑体" panose="020B0500000000000000" charset="-122"/>
              <a:ea typeface="思源黑体" panose="020B0500000000000000" charset="-122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400" b="1">
                <a:solidFill>
                  <a:schemeClr val="tx1"/>
                </a:solidFill>
                <a:latin typeface="思源黑体" panose="020B0500000000000000" charset="-122"/>
                <a:ea typeface="思源黑体" panose="020B0500000000000000" charset="-122"/>
                <a:cs typeface="Arial" panose="020B0604020202020204" pitchFamily="34" charset="0"/>
              </a:rPr>
              <a:t>Author</a:t>
            </a:r>
            <a:endParaRPr lang="en-US" altLang="zh-CN" sz="5400" b="1">
              <a:solidFill>
                <a:schemeClr val="tx1"/>
              </a:solidFill>
              <a:latin typeface="思源黑体" panose="020B0500000000000000" charset="-122"/>
              <a:ea typeface="思源黑体" panose="020B0500000000000000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WY3MmY5ODdhYmZhYTE1ZTFmM2MzODkyOTAxMjJlZmY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23</Words>
  <Application>WPS 演示</Application>
  <PresentationFormat>自定义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思源黑体</vt:lpstr>
      <vt:lpstr>微软雅黑</vt:lpstr>
      <vt:lpstr>Arial Unicode MS</vt:lpstr>
      <vt:lpstr>Calibri Light</vt:lpstr>
      <vt:lpstr>等线 Light</vt:lpstr>
      <vt:lpstr>Calibri</vt:lpstr>
      <vt:lpstr>等线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edenfly</cp:lastModifiedBy>
  <cp:revision>8</cp:revision>
  <dcterms:created xsi:type="dcterms:W3CDTF">2023-05-05T09:39:00Z</dcterms:created>
  <dcterms:modified xsi:type="dcterms:W3CDTF">2025-05-12T10:03:57Z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C607B784DFA74FC3AA322CA17ED013B4_13</vt:lpwstr>
  </property>
  <property fmtid="{D5CDD505-2E9C-101B-9397-08002B2CF9AE}" pid="3" name="KSOProductBuildVer">
    <vt:lpwstr>2052-12.1.0.20784</vt:lpwstr>
  </property>
</Properties>
</file>