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21383625" cy="3027489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CFE8"/>
    <a:srgbClr val="09A3FB"/>
    <a:srgbClr val="A3F3FD"/>
    <a:srgbClr val="045BC5"/>
    <a:srgbClr val="55D98D"/>
    <a:srgbClr val="74B0EC"/>
    <a:srgbClr val="90BA59"/>
    <a:srgbClr val="E6CE06"/>
    <a:srgbClr val="457838"/>
    <a:srgbClr val="B5A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8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/>
          <p:cNvSpPr/>
          <p:nvPr/>
        </p:nvSpPr>
        <p:spPr>
          <a:xfrm>
            <a:off x="-15240" y="5314315"/>
            <a:ext cx="21398865" cy="3017520"/>
          </a:xfrm>
          <a:prstGeom prst="rect">
            <a:avLst/>
          </a:prstGeom>
          <a:solidFill>
            <a:srgbClr val="09A3FB"/>
          </a:solidFill>
          <a:ln cap="flat">
            <a:solidFill>
              <a:srgbClr val="BBCFE8"/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>
              <a:ln>
                <a:solidFill>
                  <a:srgbClr val="BBCFE8"/>
                </a:solidFill>
              </a:ln>
            </a:endParaRPr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-15240" y="5287010"/>
          <a:ext cx="21398865" cy="304482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7170"/>
                <a:gridCol w="21181695"/>
              </a:tblGrid>
              <a:tr h="30448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solidFill>
                      <a:srgbClr val="BBCF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BBCFE8"/>
                    </a:solidFill>
                  </a:tcPr>
                </a:tc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398399" cy="828830"/>
          </a:xfrm>
          <a:prstGeom prst="rect">
            <a:avLst/>
          </a:prstGeom>
          <a:solidFill>
            <a:srgbClr val="BBCFE8"/>
          </a:solidFill>
          <a:ln cap="flat">
            <a:solidFill>
              <a:srgbClr val="BBCFE8"/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>
              <a:ln>
                <a:solidFill>
                  <a:srgbClr val="BBCFE8"/>
                </a:solidFill>
              </a:ln>
              <a:solidFill>
                <a:srgbClr val="BBCFE8"/>
              </a:solidFill>
            </a:endParaRPr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0" y="8684112"/>
          <a:ext cx="21425535" cy="20420330"/>
        </p:xfrm>
        <a:graphic>
          <a:graphicData uri="http://schemas.openxmlformats.org/drawingml/2006/table">
            <a:tbl>
              <a:tblPr/>
              <a:tblGrid>
                <a:gridCol w="21425535"/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 descr="D:/邓丽 （Lily)/Lily 项目/2025年/7月/7月25-27日 郑州 ICEPAE2025/1. 建网/1. 建网设计提单/优化/ICEPAE-2025-1920x480-英文.jpgICEPAE-2025-1920x480-英文"/>
          <p:cNvPicPr>
            <a:picLocks noChangeAspect="1"/>
          </p:cNvPicPr>
          <p:nvPr/>
        </p:nvPicPr>
        <p:blipFill>
          <a:blip r:embed="rId5"/>
          <a:srcRect l="132" r="132"/>
          <a:stretch>
            <a:fillRect/>
          </a:stretch>
        </p:blipFill>
        <p:spPr>
          <a:xfrm>
            <a:off x="0" y="-34290"/>
            <a:ext cx="21398399" cy="536339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1684*239"/>
  <p:tag name="TABLE_ENDDRAG_RECT" val="-1*416*1684*239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ZGE2Mjg2YTZkZTMyMTYwY2M1OTQ5YzJlN2MyYmRjOGEifQ=="/>
  <p:tag name="commondata" val="eyJoZGlkIjoiNWNlOTk1Y2JiOGM4NmYyMjU0ZTBlZjdlYzE1YmU5NTI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WPS 演示</Application>
  <PresentationFormat>自定义</PresentationFormat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Times New Roman</vt:lpstr>
      <vt:lpstr>微软雅黑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Lily.Deng</cp:lastModifiedBy>
  <cp:revision>50</cp:revision>
  <dcterms:created xsi:type="dcterms:W3CDTF">2023-08-29T07:35:00Z</dcterms:created>
  <dcterms:modified xsi:type="dcterms:W3CDTF">2025-03-14T01:22:04Z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2023-09-02T07:26:04Z</vt:filetime>
  </property>
  <property fmtid="{D5CDD505-2E9C-101B-9397-08002B2CF9AE}" pid="4" name="ICV">
    <vt:lpwstr>189948C2FF314C369F7625FF81F8D288_13</vt:lpwstr>
  </property>
  <property fmtid="{D5CDD505-2E9C-101B-9397-08002B2CF9AE}" pid="5" name="KSOProductBuildVer">
    <vt:lpwstr>2052-12.1.0.20305</vt:lpwstr>
  </property>
</Properties>
</file>