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21383625" cy="30274895"/>
  <p:notesSz cx="6858000" cy="9144000"/>
  <p:custDataLst>
    <p:tags r:id="rId7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9536" userDrawn="1">
          <p15:clr>
            <a:srgbClr val="A4A3A4"/>
          </p15:clr>
        </p15:guide>
        <p15:guide id="2" pos="6735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5" d="100"/>
          <a:sy n="15" d="100"/>
        </p:scale>
        <p:origin x="1492" y="100"/>
      </p:cViewPr>
      <p:guideLst>
        <p:guide orient="horz" pos="9536"/>
        <p:guide pos="673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7" Type="http://schemas.openxmlformats.org/officeDocument/2006/relationships/tags" Target="tags/tag1.xml"/><Relationship Id="rId6" Type="http://schemas.openxmlformats.org/officeDocument/2006/relationships/tableStyles" Target="tableStyles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3772" y="4954765"/>
            <a:ext cx="18176081" cy="10540259"/>
          </a:xfrm>
        </p:spPr>
        <p:txBody>
          <a:bodyPr anchor="b"/>
          <a:lstStyle>
            <a:lvl1pPr algn="ctr"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2953" y="15901497"/>
            <a:ext cx="16037719" cy="7309499"/>
          </a:xfrm>
        </p:spPr>
        <p:txBody>
          <a:bodyPr/>
          <a:lstStyle>
            <a:lvl1pPr marL="0" indent="0" algn="ctr">
              <a:buNone/>
              <a:defRPr sz="5610"/>
            </a:lvl1pPr>
            <a:lvl2pPr marL="1069340" indent="0" algn="ctr">
              <a:buNone/>
              <a:defRPr sz="4675"/>
            </a:lvl2pPr>
            <a:lvl3pPr marL="2138045" indent="0" algn="ctr">
              <a:buNone/>
              <a:defRPr sz="4210"/>
            </a:lvl3pPr>
            <a:lvl4pPr marL="3207385" indent="0" algn="ctr">
              <a:buNone/>
              <a:defRPr sz="3740"/>
            </a:lvl4pPr>
            <a:lvl5pPr marL="4276725" indent="0" algn="ctr">
              <a:buNone/>
              <a:defRPr sz="3740"/>
            </a:lvl5pPr>
            <a:lvl6pPr marL="5346065" indent="0" algn="ctr">
              <a:buNone/>
              <a:defRPr sz="3740"/>
            </a:lvl6pPr>
            <a:lvl7pPr marL="6414770" indent="0" algn="ctr">
              <a:buNone/>
              <a:defRPr sz="3740"/>
            </a:lvl7pPr>
            <a:lvl8pPr marL="7484110" indent="0" algn="ctr">
              <a:buNone/>
              <a:defRPr sz="3740"/>
            </a:lvl8pPr>
            <a:lvl9pPr marL="8553450" indent="0" algn="ctr">
              <a:buNone/>
              <a:defRPr sz="374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5302658" y="1611875"/>
            <a:ext cx="4610844" cy="25656844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70125" y="1611875"/>
            <a:ext cx="13565237" cy="25656844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8988" y="7547788"/>
            <a:ext cx="18443377" cy="12593645"/>
          </a:xfrm>
        </p:spPr>
        <p:txBody>
          <a:bodyPr anchor="b"/>
          <a:lstStyle>
            <a:lvl1pPr>
              <a:defRPr sz="1403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8988" y="20260574"/>
            <a:ext cx="18443377" cy="6622701"/>
          </a:xfrm>
        </p:spPr>
        <p:txBody>
          <a:bodyPr/>
          <a:lstStyle>
            <a:lvl1pPr marL="0" indent="0">
              <a:buNone/>
              <a:defRPr sz="5610">
                <a:solidFill>
                  <a:schemeClr val="tx1"/>
                </a:solidFill>
              </a:defRPr>
            </a:lvl1pPr>
            <a:lvl2pPr marL="1069340" indent="0">
              <a:buNone/>
              <a:defRPr sz="4675">
                <a:solidFill>
                  <a:schemeClr val="tx1">
                    <a:tint val="75000"/>
                  </a:schemeClr>
                </a:solidFill>
              </a:defRPr>
            </a:lvl2pPr>
            <a:lvl3pPr marL="2138045" indent="0">
              <a:buNone/>
              <a:defRPr sz="4210">
                <a:solidFill>
                  <a:schemeClr val="tx1">
                    <a:tint val="75000"/>
                  </a:schemeClr>
                </a:solidFill>
              </a:defRPr>
            </a:lvl3pPr>
            <a:lvl4pPr marL="320738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4pPr>
            <a:lvl5pPr marL="427672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5pPr>
            <a:lvl6pPr marL="5346065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6pPr>
            <a:lvl7pPr marL="641477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7pPr>
            <a:lvl8pPr marL="748411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8pPr>
            <a:lvl9pPr marL="8553450" indent="0">
              <a:buNone/>
              <a:defRPr sz="37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70124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25460" y="8059374"/>
            <a:ext cx="9088041" cy="19209345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1611882"/>
            <a:ext cx="18443377" cy="5851808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2912" y="7421634"/>
            <a:ext cx="9046274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72912" y="11058863"/>
            <a:ext cx="9046274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0825461" y="7421634"/>
            <a:ext cx="9090826" cy="3637228"/>
          </a:xfrm>
        </p:spPr>
        <p:txBody>
          <a:bodyPr anchor="b"/>
          <a:lstStyle>
            <a:lvl1pPr marL="0" indent="0">
              <a:buNone/>
              <a:defRPr sz="5610" b="1"/>
            </a:lvl1pPr>
            <a:lvl2pPr marL="1069340" indent="0">
              <a:buNone/>
              <a:defRPr sz="4675" b="1"/>
            </a:lvl2pPr>
            <a:lvl3pPr marL="2138045" indent="0">
              <a:buNone/>
              <a:defRPr sz="4210" b="1"/>
            </a:lvl3pPr>
            <a:lvl4pPr marL="3207385" indent="0">
              <a:buNone/>
              <a:defRPr sz="3740" b="1"/>
            </a:lvl4pPr>
            <a:lvl5pPr marL="4276725" indent="0">
              <a:buNone/>
              <a:defRPr sz="3740" b="1"/>
            </a:lvl5pPr>
            <a:lvl6pPr marL="5346065" indent="0">
              <a:buNone/>
              <a:defRPr sz="3740" b="1"/>
            </a:lvl6pPr>
            <a:lvl7pPr marL="6414770" indent="0">
              <a:buNone/>
              <a:defRPr sz="3740" b="1"/>
            </a:lvl7pPr>
            <a:lvl8pPr marL="7484110" indent="0">
              <a:buNone/>
              <a:defRPr sz="3740" b="1"/>
            </a:lvl8pPr>
            <a:lvl9pPr marL="8553450" indent="0">
              <a:buNone/>
              <a:defRPr sz="374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0825461" y="11058863"/>
            <a:ext cx="9090826" cy="16265921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090826" y="4359077"/>
            <a:ext cx="10825460" cy="21515024"/>
          </a:xfrm>
        </p:spPr>
        <p:txBody>
          <a:bodyPr/>
          <a:lstStyle>
            <a:lvl1pPr>
              <a:defRPr sz="7485"/>
            </a:lvl1pPr>
            <a:lvl2pPr>
              <a:defRPr sz="6550"/>
            </a:lvl2pPr>
            <a:lvl3pPr>
              <a:defRPr sz="5610"/>
            </a:lvl3pPr>
            <a:lvl4pPr>
              <a:defRPr sz="4675"/>
            </a:lvl4pPr>
            <a:lvl5pPr>
              <a:defRPr sz="4675"/>
            </a:lvl5pPr>
            <a:lvl6pPr>
              <a:defRPr sz="4675"/>
            </a:lvl6pPr>
            <a:lvl7pPr>
              <a:defRPr sz="4675"/>
            </a:lvl7pPr>
            <a:lvl8pPr>
              <a:defRPr sz="4675"/>
            </a:lvl8pPr>
            <a:lvl9pPr>
              <a:defRPr sz="4675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72909" y="2018348"/>
            <a:ext cx="6896776" cy="7064216"/>
          </a:xfrm>
        </p:spPr>
        <p:txBody>
          <a:bodyPr anchor="b"/>
          <a:lstStyle>
            <a:lvl1pPr>
              <a:defRPr sz="7485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090826" y="4359077"/>
            <a:ext cx="10825460" cy="21515024"/>
          </a:xfrm>
        </p:spPr>
        <p:txBody>
          <a:bodyPr anchor="t"/>
          <a:lstStyle>
            <a:lvl1pPr marL="0" indent="0">
              <a:buNone/>
              <a:defRPr sz="7485"/>
            </a:lvl1pPr>
            <a:lvl2pPr marL="1069340" indent="0">
              <a:buNone/>
              <a:defRPr sz="6550"/>
            </a:lvl2pPr>
            <a:lvl3pPr marL="2138045" indent="0">
              <a:buNone/>
              <a:defRPr sz="5610"/>
            </a:lvl3pPr>
            <a:lvl4pPr marL="3207385" indent="0">
              <a:buNone/>
              <a:defRPr sz="4675"/>
            </a:lvl4pPr>
            <a:lvl5pPr marL="4276725" indent="0">
              <a:buNone/>
              <a:defRPr sz="4675"/>
            </a:lvl5pPr>
            <a:lvl6pPr marL="5346065" indent="0">
              <a:buNone/>
              <a:defRPr sz="4675"/>
            </a:lvl6pPr>
            <a:lvl7pPr marL="6414770" indent="0">
              <a:buNone/>
              <a:defRPr sz="4675"/>
            </a:lvl7pPr>
            <a:lvl8pPr marL="7484110" indent="0">
              <a:buNone/>
              <a:defRPr sz="4675"/>
            </a:lvl8pPr>
            <a:lvl9pPr marL="8553450" indent="0">
              <a:buNone/>
              <a:defRPr sz="4675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72909" y="9082564"/>
            <a:ext cx="6896776" cy="16826573"/>
          </a:xfrm>
        </p:spPr>
        <p:txBody>
          <a:bodyPr/>
          <a:lstStyle>
            <a:lvl1pPr marL="0" indent="0">
              <a:buNone/>
              <a:defRPr sz="3740"/>
            </a:lvl1pPr>
            <a:lvl2pPr marL="1069340" indent="0">
              <a:buNone/>
              <a:defRPr sz="3275"/>
            </a:lvl2pPr>
            <a:lvl3pPr marL="2138045" indent="0">
              <a:buNone/>
              <a:defRPr sz="2805"/>
            </a:lvl3pPr>
            <a:lvl4pPr marL="3207385" indent="0">
              <a:buNone/>
              <a:defRPr sz="2340"/>
            </a:lvl4pPr>
            <a:lvl5pPr marL="4276725" indent="0">
              <a:buNone/>
              <a:defRPr sz="2340"/>
            </a:lvl5pPr>
            <a:lvl6pPr marL="5346065" indent="0">
              <a:buNone/>
              <a:defRPr sz="2340"/>
            </a:lvl6pPr>
            <a:lvl7pPr marL="6414770" indent="0">
              <a:buNone/>
              <a:defRPr sz="2340"/>
            </a:lvl7pPr>
            <a:lvl8pPr marL="7484110" indent="0">
              <a:buNone/>
              <a:defRPr sz="2340"/>
            </a:lvl8pPr>
            <a:lvl9pPr marL="8553450" indent="0">
              <a:buNone/>
              <a:defRPr sz="234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70124" y="1611882"/>
            <a:ext cx="18443377" cy="585180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70124" y="8059374"/>
            <a:ext cx="18443377" cy="1920934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470124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C77534-662C-494F-B5F0-F593A2A58A24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083326" y="28060644"/>
            <a:ext cx="7216973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102185" y="28060644"/>
            <a:ext cx="4811316" cy="16118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80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F225E1-4F55-41DA-8B6A-686B859790C5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138045" rtl="0" eaLnBrk="1" latinLnBrk="0" hangingPunct="1">
        <a:lnSpc>
          <a:spcPct val="90000"/>
        </a:lnSpc>
        <a:spcBef>
          <a:spcPct val="0"/>
        </a:spcBef>
        <a:buNone/>
        <a:defRPr sz="102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34670" indent="-534670" algn="l" defTabSz="2138045" rtl="0" eaLnBrk="1" latinLnBrk="0" hangingPunct="1">
        <a:lnSpc>
          <a:spcPct val="90000"/>
        </a:lnSpc>
        <a:spcBef>
          <a:spcPts val="2340"/>
        </a:spcBef>
        <a:buFont typeface="Arial" panose="020B0604020202020204" pitchFamily="34" charset="0"/>
        <a:buChar char="•"/>
        <a:defRPr sz="6550" kern="1200">
          <a:solidFill>
            <a:schemeClr val="tx1"/>
          </a:solidFill>
          <a:latin typeface="+mn-lt"/>
          <a:ea typeface="+mn-ea"/>
          <a:cs typeface="+mn-cs"/>
        </a:defRPr>
      </a:lvl1pPr>
      <a:lvl2pPr marL="160401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5610" kern="1200">
          <a:solidFill>
            <a:schemeClr val="tx1"/>
          </a:solidFill>
          <a:latin typeface="+mn-lt"/>
          <a:ea typeface="+mn-ea"/>
          <a:cs typeface="+mn-cs"/>
        </a:defRPr>
      </a:lvl2pPr>
      <a:lvl3pPr marL="267271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675" kern="1200">
          <a:solidFill>
            <a:schemeClr val="tx1"/>
          </a:solidFill>
          <a:latin typeface="+mn-lt"/>
          <a:ea typeface="+mn-ea"/>
          <a:cs typeface="+mn-cs"/>
        </a:defRPr>
      </a:lvl3pPr>
      <a:lvl4pPr marL="374205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811395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88010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94944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801878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9088120" indent="-534670" algn="l" defTabSz="2138045" rtl="0" eaLnBrk="1" latinLnBrk="0" hangingPunct="1">
        <a:lnSpc>
          <a:spcPct val="90000"/>
        </a:lnSpc>
        <a:spcBef>
          <a:spcPts val="1170"/>
        </a:spcBef>
        <a:buFont typeface="Arial" panose="020B0604020202020204" pitchFamily="34" charset="0"/>
        <a:buChar char="•"/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1pPr>
      <a:lvl2pPr marL="106934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2pPr>
      <a:lvl3pPr marL="213804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3pPr>
      <a:lvl4pPr marL="320738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4pPr>
      <a:lvl5pPr marL="427672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5pPr>
      <a:lvl6pPr marL="5346065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6pPr>
      <a:lvl7pPr marL="641477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7pPr>
      <a:lvl8pPr marL="748411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8pPr>
      <a:lvl9pPr marL="8553450" algn="l" defTabSz="2138045" rtl="0" eaLnBrk="1" latinLnBrk="0" hangingPunct="1">
        <a:defRPr sz="421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568960" y="3558540"/>
            <a:ext cx="20064095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6000" b="1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Title Title Title</a:t>
            </a:r>
            <a:endParaRPr lang="en-US" altLang="zh-CN" sz="6000" b="1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6490515" y="5827823"/>
            <a:ext cx="8847438" cy="8299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4800" b="1" dirty="0">
                <a:solidFill>
                  <a:schemeClr val="tx1"/>
                </a:solidFill>
                <a:latin typeface="思源黑体" panose="020B0500000000000000" charset="-122"/>
                <a:ea typeface="思源黑体" panose="020B0500000000000000" charset="-122"/>
                <a:cs typeface="Arial" panose="020B0604020202020204" pitchFamily="34" charset="0"/>
              </a:rPr>
              <a:t>Author(S)</a:t>
            </a:r>
            <a:endParaRPr lang="en-US" altLang="zh-CN" sz="4800" b="1" dirty="0">
              <a:solidFill>
                <a:schemeClr val="tx1"/>
              </a:solidFill>
              <a:latin typeface="思源黑体" panose="020B0500000000000000" charset="-122"/>
              <a:ea typeface="思源黑体" panose="020B0500000000000000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commondata" val="eyJoZGlkIjoiMWY3MmY5ODdhYmZhYTE1ZTFmM2MzODkyOTAxMjJlZmYifQ==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26</Words>
  <Application>WPS 演示</Application>
  <PresentationFormat>自定义</PresentationFormat>
  <Paragraphs>4</Paragraphs>
  <Slides>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12" baseType="lpstr">
      <vt:lpstr>Arial</vt:lpstr>
      <vt:lpstr>宋体</vt:lpstr>
      <vt:lpstr>Wingdings</vt:lpstr>
      <vt:lpstr>思源黑体</vt:lpstr>
      <vt:lpstr>微软雅黑</vt:lpstr>
      <vt:lpstr>Arial Unicode MS</vt:lpstr>
      <vt:lpstr>等线 Light</vt:lpstr>
      <vt:lpstr>Calibri Light</vt:lpstr>
      <vt:lpstr>等线</vt:lpstr>
      <vt:lpstr>Calibri</vt:lpstr>
      <vt:lpstr>Office 主题​​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edenfly</cp:lastModifiedBy>
  <cp:revision>5</cp:revision>
  <dcterms:created xsi:type="dcterms:W3CDTF">2023-05-05T09:39:00Z</dcterms:created>
  <dcterms:modified xsi:type="dcterms:W3CDTF">2025-07-09T02:42:05Z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FD03A77CC934466DAA4B2D71CD28DAD7_13</vt:lpwstr>
  </property>
  <property fmtid="{D5CDD505-2E9C-101B-9397-08002B2CF9AE}" pid="3" name="KSOProductBuildVer">
    <vt:lpwstr>2052-12.1.0.21541</vt:lpwstr>
  </property>
</Properties>
</file>