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3558540"/>
            <a:ext cx="200640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60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0515" y="5827823"/>
            <a:ext cx="884743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Author(S)</a:t>
            </a:r>
            <a:endParaRPr lang="en-US" altLang="zh-CN" sz="4800" b="1" dirty="0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26</Words>
  <Application>WPS 演示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思源黑体</vt:lpstr>
      <vt:lpstr>微软雅黑</vt:lpstr>
      <vt:lpstr>Arial Unicode MS</vt:lpstr>
      <vt:lpstr>等线 Light</vt:lpstr>
      <vt:lpstr>Calibri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5</cp:revision>
  <dcterms:created xsi:type="dcterms:W3CDTF">2023-05-05T09:39:00Z</dcterms:created>
  <dcterms:modified xsi:type="dcterms:W3CDTF">2025-07-09T02:42:05Z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FD03A77CC934466DAA4B2D71CD28DAD7_13</vt:lpwstr>
  </property>
  <property fmtid="{D5CDD505-2E9C-101B-9397-08002B2CF9AE}" pid="3" name="KSOProductBuildVer">
    <vt:lpwstr>2052-12.1.0.21541</vt:lpwstr>
  </property>
</Properties>
</file>