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2760345"/>
            <a:ext cx="2006409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54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</a:t>
            </a:r>
            <a:endParaRPr lang="en-US" altLang="zh-CN" sz="54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23</Words>
  <Application>WPS 演示</Application>
  <PresentationFormat>自定义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9</cp:revision>
  <dcterms:created xsi:type="dcterms:W3CDTF">2023-05-05T09:39:00Z</dcterms:created>
  <dcterms:modified xsi:type="dcterms:W3CDTF">2025-07-02T05:53:51Z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C607B784DFA74FC3AA322CA17ED013B4_13</vt:lpwstr>
  </property>
  <property fmtid="{D5CDD505-2E9C-101B-9397-08002B2CF9AE}" pid="3" name="KSOProductBuildVer">
    <vt:lpwstr>2052-12.1.0.21541</vt:lpwstr>
  </property>
</Properties>
</file>