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FC7"/>
    <a:srgbClr val="60ABEB"/>
    <a:srgbClr val="09A3FB"/>
    <a:srgbClr val="A3F3FD"/>
    <a:srgbClr val="045BC5"/>
    <a:srgbClr val="55D98D"/>
    <a:srgbClr val="74B0EC"/>
    <a:srgbClr val="90BA59"/>
    <a:srgbClr val="E6CE06"/>
    <a:srgbClr val="457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-15240" y="5314315"/>
            <a:ext cx="21398865" cy="3017520"/>
          </a:xfrm>
          <a:prstGeom prst="rect">
            <a:avLst/>
          </a:prstGeom>
          <a:solidFill>
            <a:srgbClr val="428FC7"/>
          </a:solidFill>
          <a:ln cap="flat">
            <a:solidFill>
              <a:srgbClr val="000000">
                <a:alpha val="0"/>
              </a:srgbClr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>
              <a:noFill/>
            </a:endParaRPr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rgbClr val="428F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>
                        <a:solidFill>
                          <a:schemeClr val="bg1"/>
                        </a:solidFill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>
                        <a:solidFill>
                          <a:schemeClr val="bg1"/>
                        </a:solidFill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4000" b="0" kern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>
                    <a:solidFill>
                      <a:srgbClr val="428FC7"/>
                    </a:solidFill>
                  </a:tcPr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398399" cy="828830"/>
          </a:xfrm>
          <a:prstGeom prst="rect">
            <a:avLst/>
          </a:prstGeom>
          <a:solidFill>
            <a:srgbClr val="428FC7"/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r>
                        <a:rPr lang="en-US" altLang="en-US" sz="1000" dirty="0"/>
                        <a:t>-</a:t>
                      </a: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/JPG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格式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9月/9月19-21 武汉站-EPEE 2025/1. 建网/1. 建网设计提单/改杭州/EPEE-2025-1920x480-英文.jpgEPEE-2025-1920x480-英文"/>
          <p:cNvPicPr>
            <a:picLocks noChangeAspect="1"/>
          </p:cNvPicPr>
          <p:nvPr/>
        </p:nvPicPr>
        <p:blipFill>
          <a:blip r:embed="rId5"/>
          <a:srcRect l="132" r="132"/>
          <a:stretch>
            <a:fillRect/>
          </a:stretch>
        </p:blipFill>
        <p:spPr>
          <a:xfrm>
            <a:off x="0" y="-34290"/>
            <a:ext cx="21398399" cy="5363394"/>
          </a:xfrm>
          <a:prstGeom prst="rect">
            <a:avLst/>
          </a:prstGeom>
          <a:ln>
            <a:noFill/>
          </a:ln>
        </p:spPr>
      </p:pic>
      <p:pic>
        <p:nvPicPr>
          <p:cNvPr id="4" name="图片 3" descr="白色描边-IEE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50230" y="186690"/>
            <a:ext cx="2673985" cy="9226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zQ2MDM1ZWM3MjcxYjhiOWE0N2M0ZWE4N2I5ODQ2MjM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52</cp:revision>
  <dcterms:created xsi:type="dcterms:W3CDTF">2023-08-29T07:35:00Z</dcterms:created>
  <dcterms:modified xsi:type="dcterms:W3CDTF">2025-07-21T06:52:33Z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2023-09-02T23:26:04Z</vt:filetime>
  </property>
  <property fmtid="{D5CDD505-2E9C-101B-9397-08002B2CF9AE}" pid="4" name="ICV">
    <vt:lpwstr>0223C85E2A1B4F65B4E756E92F780F9E_13</vt:lpwstr>
  </property>
  <property fmtid="{D5CDD505-2E9C-101B-9397-08002B2CF9AE}" pid="5" name="KSOProductBuildVer">
    <vt:lpwstr>2052-11.1.0.12165</vt:lpwstr>
  </property>
</Properties>
</file>