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527"/>
    <a:srgbClr val="E5F2F4"/>
    <a:srgbClr val="A468D6"/>
    <a:srgbClr val="D7EAED"/>
    <a:srgbClr val="EAF70E"/>
    <a:srgbClr val="298B25"/>
    <a:srgbClr val="428FC7"/>
    <a:srgbClr val="60ABEB"/>
    <a:srgbClr val="09A3FB"/>
    <a:srgbClr val="A3F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2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-15240" y="5314315"/>
            <a:ext cx="21398865" cy="3017520"/>
          </a:xfrm>
          <a:prstGeom prst="rect">
            <a:avLst/>
          </a:prstGeom>
          <a:solidFill>
            <a:srgbClr val="A468D6"/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marL="555625" algn="ctr" rtl="0" eaLnBrk="0" fontAlgn="auto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</a:pPr>
            <a:r>
              <a:rPr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Report  title Report  title Report  title Report  title Report  title Report  title Report  title Report  title Report  title Report  title Report  </a:t>
            </a:r>
            <a:r>
              <a:rPr sz="3600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title </a:t>
            </a:r>
            <a:br>
              <a:rPr sz="3600" i="1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sz="3600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600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Author(s) Name Author(s) Name Author(s) Name</a:t>
            </a:r>
            <a:br>
              <a:rPr lang="en-US" sz="3600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600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Affiliation  Affiliation  Affiliation  Affiliation Affiliation  Affiliation</a:t>
            </a:r>
            <a:endParaRPr lang="en-US" altLang="en-US" sz="3600" kern="0" baseline="-25000">
              <a:noFill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rect"/>
          <p:cNvSpPr/>
          <p:nvPr/>
        </p:nvSpPr>
        <p:spPr>
          <a:xfrm>
            <a:off x="0" y="29456744"/>
            <a:ext cx="21398399" cy="828830"/>
          </a:xfrm>
          <a:prstGeom prst="rect">
            <a:avLst/>
          </a:prstGeom>
          <a:solidFill>
            <a:srgbClr val="A468D6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altLang="en-US" sz="1000" dirty="0"/>
                        <a:t>-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\JPG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格式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5年/10月/10月17-19日 乌鲁木齐-GRSM/1. 建网立项/（建网）10月GRSM+2025-乌鲁木齐建网设计单/GRSM 2025-会议官网轮播图(英文).pngGRSM 2025-会议官网轮播图(英文)"/>
          <p:cNvPicPr>
            <a:picLocks noChangeAspect="1"/>
          </p:cNvPicPr>
          <p:nvPr/>
        </p:nvPicPr>
        <p:blipFill>
          <a:blip r:embed="rId4"/>
          <a:srcRect l="132" r="132"/>
          <a:stretch>
            <a:fillRect/>
          </a:stretch>
        </p:blipFill>
        <p:spPr>
          <a:xfrm>
            <a:off x="0" y="-34290"/>
            <a:ext cx="21398399" cy="536339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zQ2MDM1ZWM3MjcxYjhiOWE0N2M0ZWE4N2I5ODQ2MjM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WPS 演示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55</cp:revision>
  <dcterms:created xsi:type="dcterms:W3CDTF">2023-08-29T07:35:00Z</dcterms:created>
  <dcterms:modified xsi:type="dcterms:W3CDTF">2025-07-21T06:58:02Z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2023-09-02T23:26:04Z</vt:filetime>
  </property>
  <property fmtid="{D5CDD505-2E9C-101B-9397-08002B2CF9AE}" pid="4" name="ICV">
    <vt:lpwstr>CA65E5A8907C4F069643B61BE3BBB925_13</vt:lpwstr>
  </property>
  <property fmtid="{D5CDD505-2E9C-101B-9397-08002B2CF9AE}" pid="5" name="KSOProductBuildVer">
    <vt:lpwstr>2052-11.1.0.12165</vt:lpwstr>
  </property>
</Properties>
</file>