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4BD"/>
    <a:srgbClr val="8E1DC1"/>
    <a:srgbClr val="C547C9"/>
    <a:srgbClr val="0BE2FD"/>
    <a:srgbClr val="01FFFF"/>
    <a:srgbClr val="D7EAED"/>
    <a:srgbClr val="EAF70E"/>
    <a:srgbClr val="298B25"/>
    <a:srgbClr val="428FC7"/>
    <a:srgbClr val="60A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-15240" y="5314315"/>
            <a:ext cx="21398865" cy="3017520"/>
          </a:xfrm>
          <a:prstGeom prst="rect">
            <a:avLst/>
          </a:prstGeom>
          <a:solidFill>
            <a:srgbClr val="A474BD"/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>
              <a:noFill/>
            </a:endParaRPr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9738" y="5287102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9050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rgbClr val="A474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>
                        <a:solidFill>
                          <a:schemeClr val="bg1"/>
                        </a:solidFill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>
                        <a:solidFill>
                          <a:schemeClr val="bg1"/>
                        </a:solidFill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4000" b="0" kern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>
                    <a:solidFill>
                      <a:srgbClr val="A474BD"/>
                    </a:solidFill>
                  </a:tcPr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398399" cy="828830"/>
          </a:xfrm>
          <a:prstGeom prst="rect">
            <a:avLst/>
          </a:prstGeom>
          <a:solidFill>
            <a:srgbClr val="A474BD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535" cy="2042033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altLang="en-US" sz="1000" dirty="0"/>
                        <a:t>-</a:t>
                      </a: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/JPG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格式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C:\邓丽 （Lily)\2025年\11月\11月7-9日 北京 SGEI\1. 建站资料\2025年11月北京站-SGEI 2025-前期宣传设计申请单-邓丽-20250213\增加IEEE信息-2025年11月北京站-SGEI 2025-会议官网英文banner.png增加IEEE信息-2025年11月北京站-SGEI 2025-会议官网英文banner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9" y="-27213"/>
            <a:ext cx="21396960" cy="534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zQ2MDM1ZWM3MjcxYjhiOWE0N2M0ZWE4N2I5ODQ2MjM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58</cp:revision>
  <dcterms:created xsi:type="dcterms:W3CDTF">2023-08-29T07:35:00Z</dcterms:created>
  <dcterms:modified xsi:type="dcterms:W3CDTF">2025-07-21T06:59:50Z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2023-09-02T23:26:04Z</vt:filetime>
  </property>
  <property fmtid="{D5CDD505-2E9C-101B-9397-08002B2CF9AE}" pid="4" name="ICV">
    <vt:lpwstr>AF775BF78CC440059EAE2E18BB255CD7</vt:lpwstr>
  </property>
  <property fmtid="{D5CDD505-2E9C-101B-9397-08002B2CF9AE}" pid="5" name="KSOProductBuildVer">
    <vt:lpwstr>2052-11.1.0.12165</vt:lpwstr>
  </property>
</Properties>
</file>