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1383625" cy="30275530"/>
  <p:notesSz cx="9144000" cy="6858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36" userDrawn="1">
          <p15:clr>
            <a:srgbClr val="A4A3A4"/>
          </p15:clr>
        </p15:guide>
        <p15:guide id="2" pos="673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9536"/>
        <p:guide pos="673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2102689" y="4036934"/>
            <a:ext cx="17187748" cy="11347916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14035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102689" y="15718612"/>
            <a:ext cx="17187748" cy="6500417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5615" spc="200"/>
            </a:lvl1pPr>
            <a:lvl2pPr marL="1069340" indent="0" algn="ctr">
              <a:buNone/>
              <a:defRPr sz="4675"/>
            </a:lvl2pPr>
            <a:lvl3pPr marL="2138680" indent="0" algn="ctr">
              <a:buNone/>
              <a:defRPr sz="4210"/>
            </a:lvl3pPr>
            <a:lvl4pPr marL="3207385" indent="0" algn="ctr">
              <a:buNone/>
              <a:defRPr sz="3745"/>
            </a:lvl4pPr>
            <a:lvl5pPr marL="4276725" indent="0" algn="ctr">
              <a:buNone/>
              <a:defRPr sz="3745"/>
            </a:lvl5pPr>
            <a:lvl6pPr marL="5346065" indent="0" algn="ctr">
              <a:buNone/>
              <a:defRPr sz="3745"/>
            </a:lvl6pPr>
            <a:lvl7pPr marL="6415405" indent="0" algn="ctr">
              <a:buNone/>
              <a:defRPr sz="3745"/>
            </a:lvl7pPr>
            <a:lvl8pPr marL="7484110" indent="0" algn="ctr">
              <a:buNone/>
              <a:defRPr sz="3745"/>
            </a:lvl8pPr>
            <a:lvl9pPr marL="8553450" indent="0" algn="ctr">
              <a:buNone/>
              <a:defRPr sz="3745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067131" y="3417090"/>
            <a:ext cx="19246236" cy="24205709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102689" y="10966473"/>
            <a:ext cx="17187748" cy="4497843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14035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2102689" y="15718612"/>
            <a:ext cx="17187748" cy="2082041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561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67131" y="2685991"/>
            <a:ext cx="19239922" cy="311511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067131" y="6579884"/>
            <a:ext cx="19239922" cy="2101112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3491853" y="16990087"/>
            <a:ext cx="13626436" cy="3385303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029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3491853" y="20375390"/>
            <a:ext cx="13626436" cy="3830319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421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069340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2pPr>
            <a:lvl3pPr marL="2138680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3pPr>
            <a:lvl4pPr marL="3207385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4pPr>
            <a:lvl5pPr marL="4276725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5pPr>
            <a:lvl6pPr marL="5346065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6pPr>
            <a:lvl7pPr marL="6415405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7pPr>
            <a:lvl8pPr marL="7484110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8pPr>
            <a:lvl9pPr marL="8553450" indent="0">
              <a:buNone/>
              <a:defRPr sz="37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67131" y="2685991"/>
            <a:ext cx="19239922" cy="311511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067131" y="6627564"/>
            <a:ext cx="9080081" cy="20963447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1245914" y="6627564"/>
            <a:ext cx="9080081" cy="20963447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67131" y="2685991"/>
            <a:ext cx="19239922" cy="311511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067131" y="6309696"/>
            <a:ext cx="9370543" cy="1684705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67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69340" indent="0">
              <a:buNone/>
              <a:defRPr sz="4675" b="1"/>
            </a:lvl2pPr>
            <a:lvl3pPr marL="2138680" indent="0">
              <a:buNone/>
              <a:defRPr sz="4210" b="1"/>
            </a:lvl3pPr>
            <a:lvl4pPr marL="3207385" indent="0">
              <a:buNone/>
              <a:defRPr sz="3745" b="1"/>
            </a:lvl4pPr>
            <a:lvl5pPr marL="4276725" indent="0">
              <a:buNone/>
              <a:defRPr sz="3745" b="1"/>
            </a:lvl5pPr>
            <a:lvl6pPr marL="5346065" indent="0">
              <a:buNone/>
              <a:defRPr sz="3745" b="1"/>
            </a:lvl6pPr>
            <a:lvl7pPr marL="6415405" indent="0">
              <a:buNone/>
              <a:defRPr sz="3745" b="1"/>
            </a:lvl7pPr>
            <a:lvl8pPr marL="7484110" indent="0">
              <a:buNone/>
              <a:defRPr sz="3745" b="1"/>
            </a:lvl8pPr>
            <a:lvl9pPr marL="8553450" indent="0">
              <a:buNone/>
              <a:defRPr sz="3745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067131" y="8185122"/>
            <a:ext cx="9370543" cy="1940589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0937474" y="6276712"/>
            <a:ext cx="9370543" cy="1684705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467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069340" indent="0">
              <a:buNone/>
              <a:defRPr sz="4675" b="1"/>
            </a:lvl2pPr>
            <a:lvl3pPr marL="2138680" indent="0">
              <a:buNone/>
              <a:defRPr sz="4210" b="1"/>
            </a:lvl3pPr>
            <a:lvl4pPr marL="3207385" indent="0">
              <a:buNone/>
              <a:defRPr sz="3745" b="1"/>
            </a:lvl4pPr>
            <a:lvl5pPr marL="4276725" indent="0">
              <a:buNone/>
              <a:defRPr sz="3745" b="1"/>
            </a:lvl5pPr>
            <a:lvl6pPr marL="5346065" indent="0">
              <a:buNone/>
              <a:defRPr sz="3745" b="1"/>
            </a:lvl6pPr>
            <a:lvl7pPr marL="6415405" indent="0">
              <a:buNone/>
              <a:defRPr sz="3745" b="1"/>
            </a:lvl7pPr>
            <a:lvl8pPr marL="7484110" indent="0">
              <a:buNone/>
              <a:defRPr sz="3745" b="1"/>
            </a:lvl8pPr>
            <a:lvl9pPr marL="8553450" indent="0">
              <a:buNone/>
              <a:defRPr sz="3745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0937474" y="8185122"/>
            <a:ext cx="9370543" cy="1940589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067131" y="2685991"/>
            <a:ext cx="19239922" cy="311511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067131" y="6865966"/>
            <a:ext cx="9178791" cy="2034360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745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1138570" y="6865966"/>
            <a:ext cx="9168483" cy="20343603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3745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7951788" y="4036934"/>
            <a:ext cx="1831171" cy="22203135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655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1603853" y="4036934"/>
            <a:ext cx="16082731" cy="22203135"/>
          </a:xfrm>
        </p:spPr>
        <p:txBody>
          <a:bodyPr vert="eaVert" lIns="46800" tIns="46800" rIns="46800" bIns="46800"/>
          <a:lstStyle>
            <a:lvl1pPr marL="534670" indent="-534670">
              <a:spcAft>
                <a:spcPts val="1000"/>
              </a:spcAft>
              <a:defRPr spc="300"/>
            </a:lvl1pPr>
            <a:lvl2pPr marL="1604010" indent="-534670">
              <a:defRPr spc="300"/>
            </a:lvl2pPr>
            <a:lvl3pPr marL="2673350" indent="-534670">
              <a:defRPr spc="300"/>
            </a:lvl3pPr>
            <a:lvl4pPr marL="3742690" indent="-534670">
              <a:defRPr spc="300"/>
            </a:lvl4pPr>
            <a:lvl5pPr marL="4811395" indent="-53467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067131" y="2685991"/>
            <a:ext cx="19239922" cy="311511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067131" y="6579884"/>
            <a:ext cx="19239922" cy="21011127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073445" y="27877093"/>
            <a:ext cx="4735786" cy="1398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234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7219443" y="27877093"/>
            <a:ext cx="6945820" cy="1398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234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15571266" y="27877093"/>
            <a:ext cx="4735786" cy="13986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234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138680" rtl="0" eaLnBrk="1" fontAlgn="auto" latinLnBrk="0" hangingPunct="1">
        <a:lnSpc>
          <a:spcPct val="100000"/>
        </a:lnSpc>
        <a:spcBef>
          <a:spcPct val="0"/>
        </a:spcBef>
        <a:buNone/>
        <a:defRPr sz="842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534670" indent="-534670" algn="l" defTabSz="2138680" rtl="0" eaLnBrk="1" fontAlgn="auto" latinLnBrk="0" hangingPunct="1">
        <a:lnSpc>
          <a:spcPct val="130000"/>
        </a:lnSpc>
        <a:spcBef>
          <a:spcPct val="1000"/>
        </a:spcBef>
        <a:spcAft>
          <a:spcPts val="1000"/>
        </a:spcAft>
        <a:buFont typeface="Arial" panose="020B0604020202020204" pitchFamily="34" charset="0"/>
        <a:buChar char="●"/>
        <a:defRPr sz="421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1604010" indent="-534670" algn="l" defTabSz="213868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tabLst>
          <a:tab pos="3764280" algn="l"/>
          <a:tab pos="3764280" algn="l"/>
          <a:tab pos="3764280" algn="l"/>
          <a:tab pos="3764280" algn="l"/>
        </a:tabLst>
        <a:defRPr sz="37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2673350" indent="-534670" algn="l" defTabSz="2138680" rtl="0" eaLnBrk="1" fontAlgn="auto" latinLnBrk="0" hangingPunct="1">
        <a:lnSpc>
          <a:spcPct val="120000"/>
        </a:lnSpc>
        <a:spcBef>
          <a:spcPct val="1000"/>
        </a:spcBef>
        <a:spcAft>
          <a:spcPts val="600"/>
        </a:spcAft>
        <a:buFont typeface="Arial" panose="020B0604020202020204" pitchFamily="34" charset="0"/>
        <a:buChar char="●"/>
        <a:defRPr sz="374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3742690" indent="-534670" algn="l" defTabSz="213868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Wingdings" panose="05000000000000000000" charset="0"/>
        <a:buChar char=""/>
        <a:defRPr sz="3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4811395" indent="-534670" algn="l" defTabSz="2138680" rtl="0" eaLnBrk="1" fontAlgn="auto" latinLnBrk="0" hangingPunct="1">
        <a:lnSpc>
          <a:spcPct val="120000"/>
        </a:lnSpc>
        <a:spcBef>
          <a:spcPct val="1000"/>
        </a:spcBef>
        <a:spcAft>
          <a:spcPts val="300"/>
        </a:spcAft>
        <a:buFont typeface="Arial" panose="020B0604020202020204" pitchFamily="34" charset="0"/>
        <a:buChar char="•"/>
        <a:defRPr sz="3275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5880735" indent="-534670" algn="l" defTabSz="2138680" rtl="0" eaLnBrk="1" latinLnBrk="0" hangingPunct="1">
        <a:lnSpc>
          <a:spcPct val="90000"/>
        </a:lnSpc>
        <a:spcBef>
          <a:spcPct val="23500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950075" indent="-534670" algn="l" defTabSz="2138680" rtl="0" eaLnBrk="1" latinLnBrk="0" hangingPunct="1">
        <a:lnSpc>
          <a:spcPct val="90000"/>
        </a:lnSpc>
        <a:spcBef>
          <a:spcPct val="23500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8019415" indent="-534670" algn="l" defTabSz="2138680" rtl="0" eaLnBrk="1" latinLnBrk="0" hangingPunct="1">
        <a:lnSpc>
          <a:spcPct val="90000"/>
        </a:lnSpc>
        <a:spcBef>
          <a:spcPct val="23500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9088755" indent="-534670" algn="l" defTabSz="2138680" rtl="0" eaLnBrk="1" latinLnBrk="0" hangingPunct="1">
        <a:lnSpc>
          <a:spcPct val="90000"/>
        </a:lnSpc>
        <a:spcBef>
          <a:spcPct val="235000"/>
        </a:spcBef>
        <a:buFont typeface="Arial" panose="020B0604020202020204" pitchFamily="34" charset="0"/>
        <a:buChar char="•"/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1pPr>
      <a:lvl2pPr marL="1069340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2pPr>
      <a:lvl3pPr marL="2138680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3pPr>
      <a:lvl4pPr marL="3207385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4pPr>
      <a:lvl5pPr marL="4276725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5pPr>
      <a:lvl6pPr marL="5346065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6pPr>
      <a:lvl7pPr marL="6415405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7pPr>
      <a:lvl8pPr marL="7484110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8pPr>
      <a:lvl9pPr marL="8553450" algn="l" defTabSz="2138680" rtl="0" eaLnBrk="1" latinLnBrk="0" hangingPunct="1">
        <a:defRPr sz="421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/>
          <a:p>
            <a:endParaRPr lang="zh-CN" altLang="zh-CN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/>
        <p:txBody>
          <a:bodyPr/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演示</Application>
  <PresentationFormat>宽屏</PresentationFormat>
  <Paragraphs>0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edenfly</cp:lastModifiedBy>
  <cp:revision>157</cp:revision>
  <dcterms:created xsi:type="dcterms:W3CDTF">2019-06-19T02:08:00Z</dcterms:created>
  <dcterms:modified xsi:type="dcterms:W3CDTF">2026-08-27T06:29:44Z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6894BC9E77514E50BFE0F2698468F137_11</vt:lpwstr>
  </property>
</Properties>
</file>