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21383625" cy="30275213"/>
  <p:notesSz cx="6858000" cy="9144000"/>
  <p:custDataLst>
    <p:tags r:id="rId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6" userDrawn="1">
          <p15:clr>
            <a:srgbClr val="A4A3A4"/>
          </p15:clr>
        </p15:guide>
        <p15:guide id="2" pos="67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8" d="100"/>
          <a:sy n="18" d="100"/>
        </p:scale>
        <p:origin x="1877" y="115"/>
      </p:cViewPr>
      <p:guideLst>
        <p:guide orient="horz" pos="9536"/>
        <p:guide pos="67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0"/>
            </a:lvl1pPr>
            <a:lvl2pPr marL="1069340" indent="0" algn="ctr">
              <a:buNone/>
              <a:defRPr sz="4675"/>
            </a:lvl2pPr>
            <a:lvl3pPr marL="2138045" indent="0" algn="ctr">
              <a:buNone/>
              <a:defRPr sz="4210"/>
            </a:lvl3pPr>
            <a:lvl4pPr marL="3207385" indent="0" algn="ctr">
              <a:buNone/>
              <a:defRPr sz="3740"/>
            </a:lvl4pPr>
            <a:lvl5pPr marL="4276725" indent="0" algn="ctr">
              <a:buNone/>
              <a:defRPr sz="3740"/>
            </a:lvl5pPr>
            <a:lvl6pPr marL="5346065" indent="0" algn="ctr">
              <a:buNone/>
              <a:defRPr sz="3740"/>
            </a:lvl6pPr>
            <a:lvl7pPr marL="6414770" indent="0" algn="ctr">
              <a:buNone/>
              <a:defRPr sz="3740"/>
            </a:lvl7pPr>
            <a:lvl8pPr marL="7484110" indent="0" algn="ctr">
              <a:buNone/>
              <a:defRPr sz="3740"/>
            </a:lvl8pPr>
            <a:lvl9pPr marL="8553450" indent="0" algn="ctr">
              <a:buNone/>
              <a:defRPr sz="374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7534-662C-494F-B5F0-F593A2A58A24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225E1-4F55-41DA-8B6A-686B859790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7534-662C-494F-B5F0-F593A2A58A24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225E1-4F55-41DA-8B6A-686B859790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7534-662C-494F-B5F0-F593A2A58A24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225E1-4F55-41DA-8B6A-686B859790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7534-662C-494F-B5F0-F593A2A58A24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225E1-4F55-41DA-8B6A-686B859790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0">
                <a:solidFill>
                  <a:schemeClr val="tx1"/>
                </a:solidFill>
              </a:defRPr>
            </a:lvl1pPr>
            <a:lvl2pPr marL="1069340" indent="0">
              <a:buNone/>
              <a:defRPr sz="4675">
                <a:solidFill>
                  <a:schemeClr val="tx1">
                    <a:tint val="75000"/>
                  </a:schemeClr>
                </a:solidFill>
              </a:defRPr>
            </a:lvl2pPr>
            <a:lvl3pPr marL="2138045" indent="0">
              <a:buNone/>
              <a:defRPr sz="4210">
                <a:solidFill>
                  <a:schemeClr val="tx1">
                    <a:tint val="75000"/>
                  </a:schemeClr>
                </a:solidFill>
              </a:defRPr>
            </a:lvl3pPr>
            <a:lvl4pPr marL="3207385" indent="0">
              <a:buNone/>
              <a:defRPr sz="3740">
                <a:solidFill>
                  <a:schemeClr val="tx1">
                    <a:tint val="75000"/>
                  </a:schemeClr>
                </a:solidFill>
              </a:defRPr>
            </a:lvl4pPr>
            <a:lvl5pPr marL="4276725" indent="0">
              <a:buNone/>
              <a:defRPr sz="3740">
                <a:solidFill>
                  <a:schemeClr val="tx1">
                    <a:tint val="75000"/>
                  </a:schemeClr>
                </a:solidFill>
              </a:defRPr>
            </a:lvl5pPr>
            <a:lvl6pPr marL="5346065" indent="0">
              <a:buNone/>
              <a:defRPr sz="3740">
                <a:solidFill>
                  <a:schemeClr val="tx1">
                    <a:tint val="75000"/>
                  </a:schemeClr>
                </a:solidFill>
              </a:defRPr>
            </a:lvl6pPr>
            <a:lvl7pPr marL="6414770" indent="0">
              <a:buNone/>
              <a:defRPr sz="3740">
                <a:solidFill>
                  <a:schemeClr val="tx1">
                    <a:tint val="75000"/>
                  </a:schemeClr>
                </a:solidFill>
              </a:defRPr>
            </a:lvl7pPr>
            <a:lvl8pPr marL="7484110" indent="0">
              <a:buNone/>
              <a:defRPr sz="3740">
                <a:solidFill>
                  <a:schemeClr val="tx1">
                    <a:tint val="75000"/>
                  </a:schemeClr>
                </a:solidFill>
              </a:defRPr>
            </a:lvl8pPr>
            <a:lvl9pPr marL="8553450" indent="0">
              <a:buNone/>
              <a:defRPr sz="37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7534-662C-494F-B5F0-F593A2A58A24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225E1-4F55-41DA-8B6A-686B859790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7534-662C-494F-B5F0-F593A2A58A24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225E1-4F55-41DA-8B6A-686B859790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0" b="1"/>
            </a:lvl1pPr>
            <a:lvl2pPr marL="1069340" indent="0">
              <a:buNone/>
              <a:defRPr sz="4675" b="1"/>
            </a:lvl2pPr>
            <a:lvl3pPr marL="2138045" indent="0">
              <a:buNone/>
              <a:defRPr sz="4210" b="1"/>
            </a:lvl3pPr>
            <a:lvl4pPr marL="3207385" indent="0">
              <a:buNone/>
              <a:defRPr sz="3740" b="1"/>
            </a:lvl4pPr>
            <a:lvl5pPr marL="4276725" indent="0">
              <a:buNone/>
              <a:defRPr sz="3740" b="1"/>
            </a:lvl5pPr>
            <a:lvl6pPr marL="5346065" indent="0">
              <a:buNone/>
              <a:defRPr sz="3740" b="1"/>
            </a:lvl6pPr>
            <a:lvl7pPr marL="6414770" indent="0">
              <a:buNone/>
              <a:defRPr sz="3740" b="1"/>
            </a:lvl7pPr>
            <a:lvl8pPr marL="7484110" indent="0">
              <a:buNone/>
              <a:defRPr sz="3740" b="1"/>
            </a:lvl8pPr>
            <a:lvl9pPr marL="8553450" indent="0">
              <a:buNone/>
              <a:defRPr sz="374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0" b="1"/>
            </a:lvl1pPr>
            <a:lvl2pPr marL="1069340" indent="0">
              <a:buNone/>
              <a:defRPr sz="4675" b="1"/>
            </a:lvl2pPr>
            <a:lvl3pPr marL="2138045" indent="0">
              <a:buNone/>
              <a:defRPr sz="4210" b="1"/>
            </a:lvl3pPr>
            <a:lvl4pPr marL="3207385" indent="0">
              <a:buNone/>
              <a:defRPr sz="3740" b="1"/>
            </a:lvl4pPr>
            <a:lvl5pPr marL="4276725" indent="0">
              <a:buNone/>
              <a:defRPr sz="3740" b="1"/>
            </a:lvl5pPr>
            <a:lvl6pPr marL="5346065" indent="0">
              <a:buNone/>
              <a:defRPr sz="3740" b="1"/>
            </a:lvl6pPr>
            <a:lvl7pPr marL="6414770" indent="0">
              <a:buNone/>
              <a:defRPr sz="3740" b="1"/>
            </a:lvl7pPr>
            <a:lvl8pPr marL="7484110" indent="0">
              <a:buNone/>
              <a:defRPr sz="3740" b="1"/>
            </a:lvl8pPr>
            <a:lvl9pPr marL="8553450" indent="0">
              <a:buNone/>
              <a:defRPr sz="374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7534-662C-494F-B5F0-F593A2A58A24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225E1-4F55-41DA-8B6A-686B859790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7534-662C-494F-B5F0-F593A2A58A24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225E1-4F55-41DA-8B6A-686B859790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7534-662C-494F-B5F0-F593A2A58A24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225E1-4F55-41DA-8B6A-686B859790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5"/>
            </a:lvl1pPr>
            <a:lvl2pPr>
              <a:defRPr sz="6550"/>
            </a:lvl2pPr>
            <a:lvl3pPr>
              <a:defRPr sz="5610"/>
            </a:lvl3pPr>
            <a:lvl4pPr>
              <a:defRPr sz="4675"/>
            </a:lvl4pPr>
            <a:lvl5pPr>
              <a:defRPr sz="4675"/>
            </a:lvl5pPr>
            <a:lvl6pPr>
              <a:defRPr sz="4675"/>
            </a:lvl6pPr>
            <a:lvl7pPr>
              <a:defRPr sz="4675"/>
            </a:lvl7pPr>
            <a:lvl8pPr>
              <a:defRPr sz="4675"/>
            </a:lvl8pPr>
            <a:lvl9pPr>
              <a:defRPr sz="467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0"/>
            </a:lvl1pPr>
            <a:lvl2pPr marL="1069340" indent="0">
              <a:buNone/>
              <a:defRPr sz="3275"/>
            </a:lvl2pPr>
            <a:lvl3pPr marL="2138045" indent="0">
              <a:buNone/>
              <a:defRPr sz="2805"/>
            </a:lvl3pPr>
            <a:lvl4pPr marL="3207385" indent="0">
              <a:buNone/>
              <a:defRPr sz="2340"/>
            </a:lvl4pPr>
            <a:lvl5pPr marL="4276725" indent="0">
              <a:buNone/>
              <a:defRPr sz="2340"/>
            </a:lvl5pPr>
            <a:lvl6pPr marL="5346065" indent="0">
              <a:buNone/>
              <a:defRPr sz="2340"/>
            </a:lvl6pPr>
            <a:lvl7pPr marL="6414770" indent="0">
              <a:buNone/>
              <a:defRPr sz="2340"/>
            </a:lvl7pPr>
            <a:lvl8pPr marL="7484110" indent="0">
              <a:buNone/>
              <a:defRPr sz="2340"/>
            </a:lvl8pPr>
            <a:lvl9pPr marL="8553450" indent="0">
              <a:buNone/>
              <a:defRPr sz="234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7534-662C-494F-B5F0-F593A2A58A24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225E1-4F55-41DA-8B6A-686B859790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5"/>
            </a:lvl1pPr>
            <a:lvl2pPr marL="1069340" indent="0">
              <a:buNone/>
              <a:defRPr sz="6550"/>
            </a:lvl2pPr>
            <a:lvl3pPr marL="2138045" indent="0">
              <a:buNone/>
              <a:defRPr sz="5610"/>
            </a:lvl3pPr>
            <a:lvl4pPr marL="3207385" indent="0">
              <a:buNone/>
              <a:defRPr sz="4675"/>
            </a:lvl4pPr>
            <a:lvl5pPr marL="4276725" indent="0">
              <a:buNone/>
              <a:defRPr sz="4675"/>
            </a:lvl5pPr>
            <a:lvl6pPr marL="5346065" indent="0">
              <a:buNone/>
              <a:defRPr sz="4675"/>
            </a:lvl6pPr>
            <a:lvl7pPr marL="6414770" indent="0">
              <a:buNone/>
              <a:defRPr sz="4675"/>
            </a:lvl7pPr>
            <a:lvl8pPr marL="7484110" indent="0">
              <a:buNone/>
              <a:defRPr sz="4675"/>
            </a:lvl8pPr>
            <a:lvl9pPr marL="8553450" indent="0">
              <a:buNone/>
              <a:defRPr sz="467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0"/>
            </a:lvl1pPr>
            <a:lvl2pPr marL="1069340" indent="0">
              <a:buNone/>
              <a:defRPr sz="3275"/>
            </a:lvl2pPr>
            <a:lvl3pPr marL="2138045" indent="0">
              <a:buNone/>
              <a:defRPr sz="2805"/>
            </a:lvl3pPr>
            <a:lvl4pPr marL="3207385" indent="0">
              <a:buNone/>
              <a:defRPr sz="2340"/>
            </a:lvl4pPr>
            <a:lvl5pPr marL="4276725" indent="0">
              <a:buNone/>
              <a:defRPr sz="2340"/>
            </a:lvl5pPr>
            <a:lvl6pPr marL="5346065" indent="0">
              <a:buNone/>
              <a:defRPr sz="2340"/>
            </a:lvl6pPr>
            <a:lvl7pPr marL="6414770" indent="0">
              <a:buNone/>
              <a:defRPr sz="2340"/>
            </a:lvl7pPr>
            <a:lvl8pPr marL="7484110" indent="0">
              <a:buNone/>
              <a:defRPr sz="2340"/>
            </a:lvl8pPr>
            <a:lvl9pPr marL="8553450" indent="0">
              <a:buNone/>
              <a:defRPr sz="234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77534-662C-494F-B5F0-F593A2A58A24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225E1-4F55-41DA-8B6A-686B859790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77534-662C-494F-B5F0-F593A2A58A24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225E1-4F55-41DA-8B6A-686B859790C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138045" rtl="0" eaLnBrk="1" latinLnBrk="0" hangingPunct="1">
        <a:lnSpc>
          <a:spcPct val="90000"/>
        </a:lnSpc>
        <a:spcBef>
          <a:spcPct val="0"/>
        </a:spcBef>
        <a:buNone/>
        <a:defRPr sz="102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670" indent="-534670" algn="l" defTabSz="2138045" rtl="0" eaLnBrk="1" latinLnBrk="0" hangingPunct="1">
        <a:lnSpc>
          <a:spcPct val="90000"/>
        </a:lnSpc>
        <a:spcBef>
          <a:spcPts val="2340"/>
        </a:spcBef>
        <a:buFont typeface="Arial" panose="020B0604020202020204" pitchFamily="34" charset="0"/>
        <a:buChar char="•"/>
        <a:defRPr sz="6550" kern="1200">
          <a:solidFill>
            <a:schemeClr val="tx1"/>
          </a:solidFill>
          <a:latin typeface="+mn-lt"/>
          <a:ea typeface="+mn-ea"/>
          <a:cs typeface="+mn-cs"/>
        </a:defRPr>
      </a:lvl1pPr>
      <a:lvl2pPr marL="1604010" indent="-534670" algn="l" defTabSz="2138045" rtl="0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5610" kern="1200">
          <a:solidFill>
            <a:schemeClr val="tx1"/>
          </a:solidFill>
          <a:latin typeface="+mn-lt"/>
          <a:ea typeface="+mn-ea"/>
          <a:cs typeface="+mn-cs"/>
        </a:defRPr>
      </a:lvl2pPr>
      <a:lvl3pPr marL="2672715" indent="-534670" algn="l" defTabSz="2138045" rtl="0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675" kern="1200">
          <a:solidFill>
            <a:schemeClr val="tx1"/>
          </a:solidFill>
          <a:latin typeface="+mn-lt"/>
          <a:ea typeface="+mn-ea"/>
          <a:cs typeface="+mn-cs"/>
        </a:defRPr>
      </a:lvl3pPr>
      <a:lvl4pPr marL="3742055" indent="-534670" algn="l" defTabSz="2138045" rtl="0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0" kern="1200">
          <a:solidFill>
            <a:schemeClr val="tx1"/>
          </a:solidFill>
          <a:latin typeface="+mn-lt"/>
          <a:ea typeface="+mn-ea"/>
          <a:cs typeface="+mn-cs"/>
        </a:defRPr>
      </a:lvl4pPr>
      <a:lvl5pPr marL="4811395" indent="-534670" algn="l" defTabSz="2138045" rtl="0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0" kern="1200">
          <a:solidFill>
            <a:schemeClr val="tx1"/>
          </a:solidFill>
          <a:latin typeface="+mn-lt"/>
          <a:ea typeface="+mn-ea"/>
          <a:cs typeface="+mn-cs"/>
        </a:defRPr>
      </a:lvl5pPr>
      <a:lvl6pPr marL="5880100" indent="-534670" algn="l" defTabSz="2138045" rtl="0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0" kern="1200">
          <a:solidFill>
            <a:schemeClr val="tx1"/>
          </a:solidFill>
          <a:latin typeface="+mn-lt"/>
          <a:ea typeface="+mn-ea"/>
          <a:cs typeface="+mn-cs"/>
        </a:defRPr>
      </a:lvl6pPr>
      <a:lvl7pPr marL="6949440" indent="-534670" algn="l" defTabSz="2138045" rtl="0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0" kern="1200">
          <a:solidFill>
            <a:schemeClr val="tx1"/>
          </a:solidFill>
          <a:latin typeface="+mn-lt"/>
          <a:ea typeface="+mn-ea"/>
          <a:cs typeface="+mn-cs"/>
        </a:defRPr>
      </a:lvl7pPr>
      <a:lvl8pPr marL="8018780" indent="-534670" algn="l" defTabSz="2138045" rtl="0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0" kern="1200">
          <a:solidFill>
            <a:schemeClr val="tx1"/>
          </a:solidFill>
          <a:latin typeface="+mn-lt"/>
          <a:ea typeface="+mn-ea"/>
          <a:cs typeface="+mn-cs"/>
        </a:defRPr>
      </a:lvl8pPr>
      <a:lvl9pPr marL="9088120" indent="-534670" algn="l" defTabSz="2138045" rtl="0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045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1pPr>
      <a:lvl2pPr marL="1069340" algn="l" defTabSz="2138045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2pPr>
      <a:lvl3pPr marL="2138045" algn="l" defTabSz="2138045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3pPr>
      <a:lvl4pPr marL="3207385" algn="l" defTabSz="2138045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4pPr>
      <a:lvl5pPr marL="4276725" algn="l" defTabSz="2138045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5pPr>
      <a:lvl6pPr marL="5346065" algn="l" defTabSz="2138045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6pPr>
      <a:lvl7pPr marL="6414770" algn="l" defTabSz="2138045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7pPr>
      <a:lvl8pPr marL="7484110" algn="l" defTabSz="2138045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8pPr>
      <a:lvl9pPr marL="8553450" algn="l" defTabSz="2138045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8960" y="3558540"/>
            <a:ext cx="2006409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>
                <a:solidFill>
                  <a:schemeClr val="tx1"/>
                </a:solidFill>
                <a:latin typeface="思源黑体" panose="020B0500000000000000" charset="-122"/>
                <a:ea typeface="思源黑体" panose="020B0500000000000000" charset="-122"/>
                <a:cs typeface="Arial" panose="020B0604020202020204" pitchFamily="34" charset="0"/>
              </a:rPr>
              <a:t>Title Title Title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490515" y="5827823"/>
            <a:ext cx="8847438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>
                <a:solidFill>
                  <a:schemeClr val="tx1"/>
                </a:solidFill>
                <a:latin typeface="思源黑体" panose="020B0500000000000000" charset="-122"/>
                <a:ea typeface="思源黑体" panose="020B0500000000000000" charset="-122"/>
                <a:cs typeface="Arial" panose="020B0604020202020204" pitchFamily="34" charset="0"/>
              </a:rPr>
              <a:t>Author(S)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WY3MmY5ODdhYmZhYTE1ZTFmM2MzODkyOTAxMjJlZmYifQ==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</TotalTime>
  <Words>7</Words>
  <Application>Microsoft Office PowerPoint</Application>
  <PresentationFormat>自定义</PresentationFormat>
  <Paragraphs>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思源黑体</vt:lpstr>
      <vt:lpstr>Arial</vt:lpstr>
      <vt:lpstr>Calibri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H103931@365mak.com</cp:lastModifiedBy>
  <cp:revision>9</cp:revision>
  <dcterms:created xsi:type="dcterms:W3CDTF">2023-05-05T09:39:00Z</dcterms:created>
  <dcterms:modified xsi:type="dcterms:W3CDTF">2026-09-01T10:00:13Z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116BDCF5C7574615AB8D9573A7ECA9D9_13</vt:lpwstr>
  </property>
  <property fmtid="{D5CDD505-2E9C-101B-9397-08002B2CF9AE}" pid="3" name="KSOProductBuildVer">
    <vt:lpwstr>2052-12.1.0.25865</vt:lpwstr>
  </property>
</Properties>
</file>